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B099E4-69E0-485C-B426-CE98A34A10E9}" type="datetimeFigureOut">
              <a:rPr lang="en-US" smtClean="0"/>
              <a:t>15-Mar-15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EFCAD8-B0E5-467C-A806-3AE26CF381CA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8800" dirty="0" smtClean="0"/>
              <a:t>КВИЗ ЗНАЊА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4800" dirty="0" smtClean="0"/>
              <a:t>(ШТА ЗНАШ О ВОДИ)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1. Коме је све потребна вода?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4800" dirty="0" smtClean="0"/>
              <a:t>а</a:t>
            </a:r>
            <a:r>
              <a:rPr lang="sr-Cyrl-RS" sz="4800" dirty="0" smtClean="0"/>
              <a:t>) биљкама</a:t>
            </a:r>
          </a:p>
          <a:p>
            <a:pPr algn="l"/>
            <a:r>
              <a:rPr lang="sr-Cyrl-RS" sz="4800" dirty="0" smtClean="0"/>
              <a:t>б</a:t>
            </a:r>
            <a:r>
              <a:rPr lang="sr-Cyrl-RS" sz="4800" dirty="0" smtClean="0"/>
              <a:t>) животињама</a:t>
            </a:r>
          </a:p>
          <a:p>
            <a:pPr algn="l"/>
            <a:r>
              <a:rPr lang="sr-Cyrl-RS" sz="4800" dirty="0" smtClean="0"/>
              <a:t>в)свим живим бићима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2. Зашто кажемо да је вода течност?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4400" dirty="0" smtClean="0"/>
              <a:t>а</a:t>
            </a:r>
            <a:r>
              <a:rPr lang="sr-Cyrl-RS" sz="4400" dirty="0" smtClean="0"/>
              <a:t>) Зато што тече и разлива се.</a:t>
            </a:r>
          </a:p>
          <a:p>
            <a:pPr algn="l"/>
            <a:r>
              <a:rPr lang="sr-Cyrl-RS" sz="4400" dirty="0" smtClean="0"/>
              <a:t>б</a:t>
            </a:r>
            <a:r>
              <a:rPr lang="sr-Cyrl-RS" sz="4400" dirty="0" smtClean="0"/>
              <a:t>) Зато што има течу.</a:t>
            </a:r>
          </a:p>
          <a:p>
            <a:pPr algn="l"/>
            <a:r>
              <a:rPr lang="sr-Cyrl-RS" sz="4400" dirty="0" smtClean="0"/>
              <a:t>в</a:t>
            </a:r>
            <a:r>
              <a:rPr lang="sr-Cyrl-RS" sz="4400" dirty="0" smtClean="0"/>
              <a:t>) Зато што је мокра.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3. Избаци уљеза!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6000" dirty="0" smtClean="0"/>
              <a:t>а</a:t>
            </a:r>
            <a:r>
              <a:rPr lang="sr-Cyrl-RS" sz="6000" dirty="0" smtClean="0"/>
              <a:t>) река</a:t>
            </a:r>
          </a:p>
          <a:p>
            <a:pPr algn="l"/>
            <a:r>
              <a:rPr lang="sr-Cyrl-RS" sz="6000" dirty="0" smtClean="0"/>
              <a:t>б</a:t>
            </a:r>
            <a:r>
              <a:rPr lang="sr-Cyrl-RS" sz="6000" dirty="0" smtClean="0"/>
              <a:t>) киша</a:t>
            </a:r>
          </a:p>
          <a:p>
            <a:pPr algn="l"/>
            <a:r>
              <a:rPr lang="sr-Cyrl-RS" sz="6000" dirty="0" smtClean="0"/>
              <a:t>В)млеко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4. Доврши дефиницију воде: </a:t>
            </a:r>
            <a:br>
              <a:rPr lang="sr-Cyrl-RS" dirty="0" smtClean="0"/>
            </a:br>
            <a:r>
              <a:rPr lang="sr-Cyrl-RS" dirty="0" smtClean="0"/>
              <a:t>Вода је течност без...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4800" dirty="0" smtClean="0"/>
              <a:t>а</a:t>
            </a:r>
            <a:r>
              <a:rPr lang="sr-Cyrl-RS" sz="4800" dirty="0" smtClean="0"/>
              <a:t>) боје, укуса и мириса</a:t>
            </a:r>
          </a:p>
          <a:p>
            <a:pPr algn="l"/>
            <a:r>
              <a:rPr lang="sr-Cyrl-RS" sz="4800" dirty="0" smtClean="0"/>
              <a:t>б) боје</a:t>
            </a:r>
          </a:p>
          <a:p>
            <a:pPr algn="l"/>
            <a:r>
              <a:rPr lang="sr-Cyrl-RS" sz="4800" dirty="0" smtClean="0"/>
              <a:t>в</a:t>
            </a:r>
            <a:r>
              <a:rPr lang="sr-Cyrl-RS" sz="4800" dirty="0" smtClean="0"/>
              <a:t>) укуса и мириса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5. Наброј три стања воде: 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4800" dirty="0" smtClean="0"/>
              <a:t>а</a:t>
            </a:r>
            <a:r>
              <a:rPr lang="sr-Cyrl-RS" sz="4800" dirty="0" smtClean="0"/>
              <a:t>) папир, камен, маказе</a:t>
            </a:r>
          </a:p>
          <a:p>
            <a:pPr algn="l"/>
            <a:r>
              <a:rPr lang="sr-Cyrl-RS" sz="4800" dirty="0" smtClean="0"/>
              <a:t>б</a:t>
            </a:r>
            <a:r>
              <a:rPr lang="sr-Cyrl-RS" sz="4800" dirty="0" smtClean="0"/>
              <a:t>) меко, чврсто, ломљиво</a:t>
            </a:r>
          </a:p>
          <a:p>
            <a:pPr algn="l"/>
            <a:r>
              <a:rPr lang="sr-Cyrl-RS" sz="4800" dirty="0" smtClean="0"/>
              <a:t>в</a:t>
            </a:r>
            <a:r>
              <a:rPr lang="sr-Cyrl-RS" sz="4800" dirty="0" smtClean="0"/>
              <a:t>) течно, чврсто, гасовито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6. Када се топи лед?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4400" dirty="0" smtClean="0"/>
              <a:t>а</a:t>
            </a:r>
            <a:r>
              <a:rPr lang="sr-Cyrl-RS" sz="4400" dirty="0" smtClean="0"/>
              <a:t>) Када га замрзнеш.</a:t>
            </a:r>
          </a:p>
          <a:p>
            <a:pPr algn="l"/>
            <a:r>
              <a:rPr lang="sr-Cyrl-RS" sz="4400" dirty="0" smtClean="0"/>
              <a:t>б</a:t>
            </a:r>
            <a:r>
              <a:rPr lang="sr-Cyrl-RS" sz="4400" dirty="0" smtClean="0"/>
              <a:t>) Када га разбијеш.</a:t>
            </a:r>
          </a:p>
          <a:p>
            <a:pPr algn="l"/>
            <a:r>
              <a:rPr lang="sr-Cyrl-RS" sz="4400" dirty="0" smtClean="0"/>
              <a:t>в</a:t>
            </a:r>
            <a:r>
              <a:rPr lang="sr-Cyrl-RS" sz="4400" dirty="0" smtClean="0"/>
              <a:t>) Када  га загреваш .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7. Која твдња није тачна?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sr-Cyrl-RS" sz="3600" dirty="0" smtClean="0"/>
              <a:t>а</a:t>
            </a:r>
            <a:r>
              <a:rPr lang="sr-Cyrl-RS" sz="3600" dirty="0" smtClean="0"/>
              <a:t>) Вода је станиште многих животиња.</a:t>
            </a:r>
          </a:p>
          <a:p>
            <a:pPr algn="l"/>
            <a:r>
              <a:rPr lang="sr-Cyrl-RS" sz="3600" dirty="0" smtClean="0"/>
              <a:t>б</a:t>
            </a:r>
            <a:r>
              <a:rPr lang="sr-Cyrl-RS" sz="3600" dirty="0" smtClean="0"/>
              <a:t>) Загревањем воде настаје  водена пара.</a:t>
            </a:r>
          </a:p>
          <a:p>
            <a:pPr algn="l"/>
            <a:r>
              <a:rPr lang="sr-Cyrl-RS" sz="3600" dirty="0" smtClean="0"/>
              <a:t>в</a:t>
            </a:r>
            <a:r>
              <a:rPr lang="sr-Cyrl-RS" sz="3600" dirty="0" smtClean="0"/>
              <a:t>) </a:t>
            </a:r>
            <a:r>
              <a:rPr lang="sr-Cyrl-RS" sz="3600" dirty="0" smtClean="0"/>
              <a:t>Загађена вода је за </a:t>
            </a:r>
            <a:r>
              <a:rPr lang="sr-Cyrl-RS" sz="3600" dirty="0" smtClean="0"/>
              <a:t>пиће.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ХВАЛА НА ПАЖЊИ!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179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КВИЗ ЗНАЊА</vt:lpstr>
      <vt:lpstr>1. Коме је све потребна вода? </vt:lpstr>
      <vt:lpstr>2. Зашто кажемо да је вода течност? </vt:lpstr>
      <vt:lpstr>3. Избаци уљеза!  </vt:lpstr>
      <vt:lpstr>4. Доврши дефиницију воде:  Вода је течност без...</vt:lpstr>
      <vt:lpstr>5. Наброј три стања воде:  </vt:lpstr>
      <vt:lpstr>6. Када се топи лед? </vt:lpstr>
      <vt:lpstr>7. Која твдња није тачна?</vt:lpstr>
      <vt:lpstr>ХВАЛА НА ПАЖЊИ!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КВИЗ ЗНАЊА</dc:title>
  <dc:creator>Deki</dc:creator>
  <cp:lastModifiedBy>Deki</cp:lastModifiedBy>
  <cp:revision>5</cp:revision>
  <dcterms:created xsi:type="dcterms:W3CDTF">2015-03-15T15:38:59Z</dcterms:created>
  <dcterms:modified xsi:type="dcterms:W3CDTF">2015-03-15T16:24:42Z</dcterms:modified>
</cp:coreProperties>
</file>