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D28DCA-1067-4E91-8E82-A388D697120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B0A9528-2AD0-4D88-89CE-3A3FDAB882DA}">
      <dgm:prSet phldrT="[Text]"/>
      <dgm:spPr/>
      <dgm:t>
        <a:bodyPr/>
        <a:lstStyle/>
        <a:p>
          <a:r>
            <a:rPr lang="sr-Cyrl-RS" dirty="0" smtClean="0"/>
            <a:t>1. </a:t>
          </a:r>
          <a:r>
            <a:rPr lang="sr-Cyrl-RS" smtClean="0"/>
            <a:t>ТЕЧНО </a:t>
          </a:r>
          <a:endParaRPr lang="en-US" dirty="0"/>
        </a:p>
      </dgm:t>
    </dgm:pt>
    <dgm:pt modelId="{0378B30B-E6C0-4BDC-9B8F-A0E0939EEB5E}" type="parTrans" cxnId="{BC320103-C40D-4B35-80E3-14321E33C934}">
      <dgm:prSet/>
      <dgm:spPr/>
      <dgm:t>
        <a:bodyPr/>
        <a:lstStyle/>
        <a:p>
          <a:endParaRPr lang="en-US"/>
        </a:p>
      </dgm:t>
    </dgm:pt>
    <dgm:pt modelId="{31A5F830-2E24-459B-BDCB-2BB46B8F9DCD}" type="sibTrans" cxnId="{BC320103-C40D-4B35-80E3-14321E33C934}">
      <dgm:prSet/>
      <dgm:spPr/>
      <dgm:t>
        <a:bodyPr/>
        <a:lstStyle/>
        <a:p>
          <a:endParaRPr lang="en-US"/>
        </a:p>
      </dgm:t>
    </dgm:pt>
    <dgm:pt modelId="{D1574C76-E0B4-4220-82B3-1A99068C6396}">
      <dgm:prSet phldrT="[Text]"/>
      <dgm:spPr/>
      <dgm:t>
        <a:bodyPr/>
        <a:lstStyle/>
        <a:p>
          <a:r>
            <a:rPr lang="sr-Cyrl-RS" dirty="0" smtClean="0"/>
            <a:t>3.ГАСОВИТО (водена пара)</a:t>
          </a:r>
          <a:endParaRPr lang="en-US" dirty="0"/>
        </a:p>
      </dgm:t>
    </dgm:pt>
    <dgm:pt modelId="{217962CA-B427-4024-AD06-3549DB3B722E}" type="parTrans" cxnId="{2DA28C55-B65F-4880-BCD0-9682F6F349AD}">
      <dgm:prSet/>
      <dgm:spPr/>
      <dgm:t>
        <a:bodyPr/>
        <a:lstStyle/>
        <a:p>
          <a:endParaRPr lang="en-US"/>
        </a:p>
      </dgm:t>
    </dgm:pt>
    <dgm:pt modelId="{B517D95B-416D-4B6C-8739-0EEE30F09306}" type="sibTrans" cxnId="{2DA28C55-B65F-4880-BCD0-9682F6F349AD}">
      <dgm:prSet/>
      <dgm:spPr/>
      <dgm:t>
        <a:bodyPr/>
        <a:lstStyle/>
        <a:p>
          <a:endParaRPr lang="en-US"/>
        </a:p>
      </dgm:t>
    </dgm:pt>
    <dgm:pt modelId="{D17C9CFE-D20B-44B8-880F-4D1313850342}">
      <dgm:prSet phldrT="[Text]"/>
      <dgm:spPr/>
      <dgm:t>
        <a:bodyPr/>
        <a:lstStyle/>
        <a:p>
          <a:r>
            <a:rPr lang="sr-Cyrl-RS" dirty="0" smtClean="0"/>
            <a:t>2. ЧВРСТО (лед)</a:t>
          </a:r>
          <a:endParaRPr lang="en-US" dirty="0"/>
        </a:p>
      </dgm:t>
    </dgm:pt>
    <dgm:pt modelId="{E4B3DFC5-0BFC-402D-8892-8CE0B36B2EC0}" type="parTrans" cxnId="{D99C5F1E-8BA5-4792-AED2-872B2C667EDA}">
      <dgm:prSet/>
      <dgm:spPr/>
      <dgm:t>
        <a:bodyPr/>
        <a:lstStyle/>
        <a:p>
          <a:endParaRPr lang="en-US"/>
        </a:p>
      </dgm:t>
    </dgm:pt>
    <dgm:pt modelId="{A06A53A2-9AB4-4BCC-ACCD-377C7468B81C}" type="sibTrans" cxnId="{D99C5F1E-8BA5-4792-AED2-872B2C667EDA}">
      <dgm:prSet/>
      <dgm:spPr/>
      <dgm:t>
        <a:bodyPr/>
        <a:lstStyle/>
        <a:p>
          <a:endParaRPr lang="en-US"/>
        </a:p>
      </dgm:t>
    </dgm:pt>
    <dgm:pt modelId="{AE7610EC-7C27-4D85-A735-4D6C8CCE2797}" type="pres">
      <dgm:prSet presAssocID="{7DD28DCA-1067-4E91-8E82-A388D697120C}" presName="compositeShape" presStyleCnt="0">
        <dgm:presLayoutVars>
          <dgm:chMax val="7"/>
          <dgm:dir/>
          <dgm:resizeHandles val="exact"/>
        </dgm:presLayoutVars>
      </dgm:prSet>
      <dgm:spPr/>
    </dgm:pt>
    <dgm:pt modelId="{D43002CD-CCD6-4ECD-8166-D463C266F37C}" type="pres">
      <dgm:prSet presAssocID="{2B0A9528-2AD0-4D88-89CE-3A3FDAB882DA}" presName="circ1" presStyleLbl="vennNode1" presStyleIdx="0" presStyleCnt="3"/>
      <dgm:spPr/>
      <dgm:t>
        <a:bodyPr/>
        <a:lstStyle/>
        <a:p>
          <a:endParaRPr lang="en-US"/>
        </a:p>
      </dgm:t>
    </dgm:pt>
    <dgm:pt modelId="{CEB0E273-78CF-4CA7-BBC1-1B64CC6A9722}" type="pres">
      <dgm:prSet presAssocID="{2B0A9528-2AD0-4D88-89CE-3A3FDAB882D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2E1A9D-B77D-4BAE-9A80-33866CE0B8C3}" type="pres">
      <dgm:prSet presAssocID="{D1574C76-E0B4-4220-82B3-1A99068C6396}" presName="circ2" presStyleLbl="vennNode1" presStyleIdx="1" presStyleCnt="3"/>
      <dgm:spPr/>
      <dgm:t>
        <a:bodyPr/>
        <a:lstStyle/>
        <a:p>
          <a:endParaRPr lang="en-US"/>
        </a:p>
      </dgm:t>
    </dgm:pt>
    <dgm:pt modelId="{3652FDCA-8456-4ACF-AB87-A198069730A6}" type="pres">
      <dgm:prSet presAssocID="{D1574C76-E0B4-4220-82B3-1A99068C639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BE980A-004B-45FF-95A7-2CC28917A263}" type="pres">
      <dgm:prSet presAssocID="{D17C9CFE-D20B-44B8-880F-4D1313850342}" presName="circ3" presStyleLbl="vennNode1" presStyleIdx="2" presStyleCnt="3"/>
      <dgm:spPr/>
      <dgm:t>
        <a:bodyPr/>
        <a:lstStyle/>
        <a:p>
          <a:endParaRPr lang="en-US"/>
        </a:p>
      </dgm:t>
    </dgm:pt>
    <dgm:pt modelId="{05E535E7-DBE2-4547-864A-C9402E8D62A8}" type="pres">
      <dgm:prSet presAssocID="{D17C9CFE-D20B-44B8-880F-4D131385034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8AD4DE-B8D4-4F4B-90F6-6ACE2B16A804}" type="presOf" srcId="{D17C9CFE-D20B-44B8-880F-4D1313850342}" destId="{05E535E7-DBE2-4547-864A-C9402E8D62A8}" srcOrd="1" destOrd="0" presId="urn:microsoft.com/office/officeart/2005/8/layout/venn1"/>
    <dgm:cxn modelId="{2DA28C55-B65F-4880-BCD0-9682F6F349AD}" srcId="{7DD28DCA-1067-4E91-8E82-A388D697120C}" destId="{D1574C76-E0B4-4220-82B3-1A99068C6396}" srcOrd="1" destOrd="0" parTransId="{217962CA-B427-4024-AD06-3549DB3B722E}" sibTransId="{B517D95B-416D-4B6C-8739-0EEE30F09306}"/>
    <dgm:cxn modelId="{EA87C322-1045-4B1E-B978-EBFA97A4A33A}" type="presOf" srcId="{7DD28DCA-1067-4E91-8E82-A388D697120C}" destId="{AE7610EC-7C27-4D85-A735-4D6C8CCE2797}" srcOrd="0" destOrd="0" presId="urn:microsoft.com/office/officeart/2005/8/layout/venn1"/>
    <dgm:cxn modelId="{D99C5F1E-8BA5-4792-AED2-872B2C667EDA}" srcId="{7DD28DCA-1067-4E91-8E82-A388D697120C}" destId="{D17C9CFE-D20B-44B8-880F-4D1313850342}" srcOrd="2" destOrd="0" parTransId="{E4B3DFC5-0BFC-402D-8892-8CE0B36B2EC0}" sibTransId="{A06A53A2-9AB4-4BCC-ACCD-377C7468B81C}"/>
    <dgm:cxn modelId="{BC320103-C40D-4B35-80E3-14321E33C934}" srcId="{7DD28DCA-1067-4E91-8E82-A388D697120C}" destId="{2B0A9528-2AD0-4D88-89CE-3A3FDAB882DA}" srcOrd="0" destOrd="0" parTransId="{0378B30B-E6C0-4BDC-9B8F-A0E0939EEB5E}" sibTransId="{31A5F830-2E24-459B-BDCB-2BB46B8F9DCD}"/>
    <dgm:cxn modelId="{327F780B-9491-4AE8-BE1B-B3A274D486B1}" type="presOf" srcId="{D1574C76-E0B4-4220-82B3-1A99068C6396}" destId="{162E1A9D-B77D-4BAE-9A80-33866CE0B8C3}" srcOrd="0" destOrd="0" presId="urn:microsoft.com/office/officeart/2005/8/layout/venn1"/>
    <dgm:cxn modelId="{D4201DC0-5670-4676-97DF-F1B5B3EF20B9}" type="presOf" srcId="{2B0A9528-2AD0-4D88-89CE-3A3FDAB882DA}" destId="{D43002CD-CCD6-4ECD-8166-D463C266F37C}" srcOrd="0" destOrd="0" presId="urn:microsoft.com/office/officeart/2005/8/layout/venn1"/>
    <dgm:cxn modelId="{B34CC169-DC3D-4DFF-A62B-66A820DE9F4E}" type="presOf" srcId="{2B0A9528-2AD0-4D88-89CE-3A3FDAB882DA}" destId="{CEB0E273-78CF-4CA7-BBC1-1B64CC6A9722}" srcOrd="1" destOrd="0" presId="urn:microsoft.com/office/officeart/2005/8/layout/venn1"/>
    <dgm:cxn modelId="{A8BF9FA5-CE58-4E49-A234-D169F8A8A2F3}" type="presOf" srcId="{D1574C76-E0B4-4220-82B3-1A99068C6396}" destId="{3652FDCA-8456-4ACF-AB87-A198069730A6}" srcOrd="1" destOrd="0" presId="urn:microsoft.com/office/officeart/2005/8/layout/venn1"/>
    <dgm:cxn modelId="{8028C47C-7818-49E3-ADA1-A51C9144ABF8}" type="presOf" srcId="{D17C9CFE-D20B-44B8-880F-4D1313850342}" destId="{1EBE980A-004B-45FF-95A7-2CC28917A263}" srcOrd="0" destOrd="0" presId="urn:microsoft.com/office/officeart/2005/8/layout/venn1"/>
    <dgm:cxn modelId="{86BE7046-0804-4A9E-A17B-82653EEEA075}" type="presParOf" srcId="{AE7610EC-7C27-4D85-A735-4D6C8CCE2797}" destId="{D43002CD-CCD6-4ECD-8166-D463C266F37C}" srcOrd="0" destOrd="0" presId="urn:microsoft.com/office/officeart/2005/8/layout/venn1"/>
    <dgm:cxn modelId="{6DB3B31E-04FB-41A5-A617-6FE25D585B2D}" type="presParOf" srcId="{AE7610EC-7C27-4D85-A735-4D6C8CCE2797}" destId="{CEB0E273-78CF-4CA7-BBC1-1B64CC6A9722}" srcOrd="1" destOrd="0" presId="urn:microsoft.com/office/officeart/2005/8/layout/venn1"/>
    <dgm:cxn modelId="{B16DADD2-0450-4F21-B929-5E1F6E4AB0CB}" type="presParOf" srcId="{AE7610EC-7C27-4D85-A735-4D6C8CCE2797}" destId="{162E1A9D-B77D-4BAE-9A80-33866CE0B8C3}" srcOrd="2" destOrd="0" presId="urn:microsoft.com/office/officeart/2005/8/layout/venn1"/>
    <dgm:cxn modelId="{E1090C5D-308C-45F6-A08F-503F74DA2A7B}" type="presParOf" srcId="{AE7610EC-7C27-4D85-A735-4D6C8CCE2797}" destId="{3652FDCA-8456-4ACF-AB87-A198069730A6}" srcOrd="3" destOrd="0" presId="urn:microsoft.com/office/officeart/2005/8/layout/venn1"/>
    <dgm:cxn modelId="{2BC05E72-C9D7-4F0B-91AE-E36DCF34A89C}" type="presParOf" srcId="{AE7610EC-7C27-4D85-A735-4D6C8CCE2797}" destId="{1EBE980A-004B-45FF-95A7-2CC28917A263}" srcOrd="4" destOrd="0" presId="urn:microsoft.com/office/officeart/2005/8/layout/venn1"/>
    <dgm:cxn modelId="{C91951FF-F1BC-4638-BEB8-AE95A7BFFF15}" type="presParOf" srcId="{AE7610EC-7C27-4D85-A735-4D6C8CCE2797}" destId="{05E535E7-DBE2-4547-864A-C9402E8D62A8}" srcOrd="5" destOrd="0" presId="urn:microsoft.com/office/officeart/2005/8/layout/ven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642601A-A180-4E21-A8EC-C0BB07CDCAD2}" type="datetimeFigureOut">
              <a:rPr lang="en-US" smtClean="0"/>
              <a:pPr/>
              <a:t>15-Mar-15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A519EEE-3D88-4100-ADD0-2AACF8FD4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7200" dirty="0" smtClean="0"/>
              <a:t>ТРИ СТАЊА  ВОДЕ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Deki\Desktop\tri_stanj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286256"/>
            <a:ext cx="3929090" cy="1571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ЗАПАМТИ!!!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Дакле, вода је и ...</a:t>
            </a:r>
            <a:br>
              <a:rPr lang="sr-Cyrl-RS" dirty="0" smtClean="0"/>
            </a:br>
            <a:endParaRPr lang="en-US" dirty="0"/>
          </a:p>
        </p:txBody>
      </p:sp>
      <p:pic>
        <p:nvPicPr>
          <p:cNvPr id="3074" name="Picture 2" descr="C:\Users\Deki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8591" y="2643182"/>
            <a:ext cx="7709623" cy="3888761"/>
          </a:xfrm>
          <a:prstGeom prst="rect">
            <a:avLst/>
          </a:prstGeom>
          <a:noFill/>
        </p:spPr>
      </p:pic>
      <p:sp>
        <p:nvSpPr>
          <p:cNvPr id="6" name="Teardrop 5"/>
          <p:cNvSpPr/>
          <p:nvPr/>
        </p:nvSpPr>
        <p:spPr>
          <a:xfrm rot="20860678">
            <a:off x="5367007" y="1055398"/>
            <a:ext cx="1357322" cy="1571636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bg1"/>
                </a:solidFill>
              </a:rPr>
              <a:t>киша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...  И   ОБЛАК</a:t>
            </a:r>
            <a:endParaRPr lang="en-US" dirty="0"/>
          </a:p>
        </p:txBody>
      </p:sp>
      <p:pic>
        <p:nvPicPr>
          <p:cNvPr id="4098" name="Picture 2" descr="C:\Users\Deki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4986" y="2214554"/>
            <a:ext cx="6611724" cy="4399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...И   ГРАД </a:t>
            </a:r>
            <a:endParaRPr lang="en-US" dirty="0"/>
          </a:p>
        </p:txBody>
      </p:sp>
      <p:pic>
        <p:nvPicPr>
          <p:cNvPr id="5122" name="Picture 2" descr="C:\Users\Deki\Desktop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5218" y="2357430"/>
            <a:ext cx="7434434" cy="4269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... И  СНЕГ</a:t>
            </a:r>
            <a:endParaRPr lang="en-US" dirty="0"/>
          </a:p>
        </p:txBody>
      </p:sp>
      <p:pic>
        <p:nvPicPr>
          <p:cNvPr id="6146" name="Picture 2" descr="C:\Users\Deki\Desktop\sneg pahulja pressonlin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3116"/>
            <a:ext cx="7786742" cy="37830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... И   РОСА</a:t>
            </a:r>
            <a:endParaRPr lang="en-US" dirty="0"/>
          </a:p>
        </p:txBody>
      </p:sp>
      <p:pic>
        <p:nvPicPr>
          <p:cNvPr id="7170" name="Picture 2" descr="C:\Users\Deki\Desktop\0001379041_l_0_t0vg6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49488"/>
            <a:ext cx="8143932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... И   ИЊЕ </a:t>
            </a:r>
            <a:endParaRPr lang="en-US" dirty="0"/>
          </a:p>
        </p:txBody>
      </p:sp>
      <p:pic>
        <p:nvPicPr>
          <p:cNvPr id="8194" name="Picture 2" descr="C:\Users\Deki\Desktop\inje_VB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7802" y="2357430"/>
            <a:ext cx="7458974" cy="3692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...И  МАГЛА   </a:t>
            </a:r>
            <a:endParaRPr lang="en-US" dirty="0"/>
          </a:p>
        </p:txBody>
      </p:sp>
      <p:pic>
        <p:nvPicPr>
          <p:cNvPr id="9218" name="Picture 2" descr="C:\Users\Deki\Desktop\Put-magla-voznja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98711"/>
            <a:ext cx="7429552" cy="4194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... И  ЛЕДЕНИ БРЕГ</a:t>
            </a:r>
            <a:endParaRPr lang="en-US" dirty="0"/>
          </a:p>
        </p:txBody>
      </p:sp>
      <p:pic>
        <p:nvPicPr>
          <p:cNvPr id="10242" name="Picture 2" descr="C:\Users\Deki\Desktop\305043_destinacija19-antarktik--foto-luxlife_f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53640"/>
            <a:ext cx="7215238" cy="4359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... </a:t>
            </a:r>
            <a:r>
              <a:rPr lang="sr-Cyrl-RS" dirty="0" smtClean="0"/>
              <a:t>И СУЗЕ...И КАДА СЕ ЗНОЈИМО</a:t>
            </a:r>
            <a:endParaRPr lang="en-US" dirty="0"/>
          </a:p>
        </p:txBody>
      </p:sp>
      <p:pic>
        <p:nvPicPr>
          <p:cNvPr id="1026" name="Picture 2" descr="C:\Users\Deki\Desktop\2548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786058"/>
            <a:ext cx="3657600" cy="2743200"/>
          </a:xfrm>
          <a:prstGeom prst="rect">
            <a:avLst/>
          </a:prstGeom>
          <a:noFill/>
        </p:spPr>
      </p:pic>
      <p:pic>
        <p:nvPicPr>
          <p:cNvPr id="1027" name="Picture 3" descr="C:\Users\Deki\Desktop\znojenje-prirodno-lecenj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786058"/>
            <a:ext cx="3786196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r-Cyrl-RS" sz="8800" dirty="0" smtClean="0"/>
              <a:t>ХВАЛА НА ПАЖЊИ!  </a:t>
            </a:r>
            <a:r>
              <a:rPr lang="sr-Cyrl-RS" sz="8800" dirty="0" smtClean="0">
                <a:sym typeface="Wingdings" pitchFamily="2" charset="2"/>
              </a:rPr>
              <a:t>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45</TotalTime>
  <Words>61</Words>
  <Application>Microsoft Office PowerPoint</Application>
  <PresentationFormat>On-screen Show (4:3)</PresentationFormat>
  <Paragraphs>16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Urban</vt:lpstr>
      <vt:lpstr>ТРИ СТАЊА  ВОДЕ</vt:lpstr>
      <vt:lpstr>ЗАПАМТИ!!!</vt:lpstr>
      <vt:lpstr>Дакле, вода је и ... </vt:lpstr>
      <vt:lpstr>...  И   ОБЛАК</vt:lpstr>
      <vt:lpstr>...И   ГРАД </vt:lpstr>
      <vt:lpstr>... И  СНЕГ</vt:lpstr>
      <vt:lpstr>... И   РОСА</vt:lpstr>
      <vt:lpstr>... И   ИЊЕ </vt:lpstr>
      <vt:lpstr>...И  МАГЛА   </vt:lpstr>
      <vt:lpstr>... И  ЛЕДЕНИ БРЕГ</vt:lpstr>
      <vt:lpstr>... И СУЗЕ...И КАДА СЕ ЗНОЈИМО</vt:lpstr>
      <vt:lpstr>ХВАЛА НА ПАЖЊИ! 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 СТАЊА  ВОДЕ</dc:title>
  <dc:creator>Deki</dc:creator>
  <cp:lastModifiedBy>Deki</cp:lastModifiedBy>
  <cp:revision>6</cp:revision>
  <dcterms:created xsi:type="dcterms:W3CDTF">2015-03-15T14:42:07Z</dcterms:created>
  <dcterms:modified xsi:type="dcterms:W3CDTF">2015-03-15T15:31:07Z</dcterms:modified>
</cp:coreProperties>
</file>