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4E002C-29E8-4930-A8C5-01C65C16F5B0}" type="datetimeFigureOut">
              <a:rPr lang="en-US" smtClean="0"/>
              <a:pPr/>
              <a:t>16-Mar-15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C15AC1-7B23-4949-BEFF-7673C2CDFC6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ВОДА У ПРИРОДИ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4000" dirty="0" smtClean="0"/>
              <a:t>КАО ТЕЧНОСТ</a:t>
            </a:r>
            <a:endParaRPr lang="en-US" sz="4000" dirty="0"/>
          </a:p>
        </p:txBody>
      </p:sp>
      <p:pic>
        <p:nvPicPr>
          <p:cNvPr id="9218" name="Picture 2" descr="C:\Users\Deki\Desktop\voda-002_0_0_468X1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85728"/>
            <a:ext cx="2957502" cy="187055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ПЛАНЕТА ЗЕМЉА – </a:t>
            </a:r>
            <a:br>
              <a:rPr lang="sr-Cyrl-RS" dirty="0" smtClean="0"/>
            </a:br>
            <a:r>
              <a:rPr lang="sr-Cyrl-RS" dirty="0" smtClean="0"/>
              <a:t>ПЛАВА ПЛАНЕТА</a:t>
            </a:r>
            <a:endParaRPr lang="en-US" dirty="0"/>
          </a:p>
        </p:txBody>
      </p:sp>
      <p:pic>
        <p:nvPicPr>
          <p:cNvPr id="1026" name="Picture 2" descr="C:\Users\Deki\Desktop\zemlj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357430"/>
            <a:ext cx="5783811" cy="396717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Вода покрива 70 % земљине површине. </a:t>
            </a:r>
            <a:endParaRPr lang="en-US" dirty="0"/>
          </a:p>
        </p:txBody>
      </p:sp>
      <p:pic>
        <p:nvPicPr>
          <p:cNvPr id="2050" name="Picture 2" descr="C:\Users\Deki\Desktop\earth-140672_6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5594" y="1774010"/>
            <a:ext cx="7759744" cy="42267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Хајде да погледамо где у природи има воде ! </a:t>
            </a:r>
            <a:endParaRPr lang="en-US" dirty="0"/>
          </a:p>
        </p:txBody>
      </p:sp>
      <p:pic>
        <p:nvPicPr>
          <p:cNvPr id="3074" name="Picture 2" descr="C:\Users\Deki\Desktop\okeani i mora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71744"/>
            <a:ext cx="4000528" cy="3824294"/>
          </a:xfrm>
          <a:prstGeom prst="rect">
            <a:avLst/>
          </a:prstGeom>
          <a:noFill/>
        </p:spPr>
      </p:pic>
      <p:pic>
        <p:nvPicPr>
          <p:cNvPr id="3075" name="Picture 3" descr="C:\Users\Deki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571744"/>
            <a:ext cx="4000528" cy="378621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071670" y="2000240"/>
            <a:ext cx="54292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У  ОКЕАНИМА  И  МОРИМА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У    ЈЕЗЕРИМА</a:t>
            </a:r>
            <a:endParaRPr lang="en-US" dirty="0"/>
          </a:p>
        </p:txBody>
      </p:sp>
      <p:pic>
        <p:nvPicPr>
          <p:cNvPr id="4098" name="Picture 2" descr="C:\Users\Deki\Desktop\skrcko-jezero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04429" y="1935163"/>
            <a:ext cx="6535142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У   РЕКАМА</a:t>
            </a:r>
            <a:endParaRPr lang="en-US" dirty="0"/>
          </a:p>
        </p:txBody>
      </p:sp>
      <p:pic>
        <p:nvPicPr>
          <p:cNvPr id="5122" name="Picture 2" descr="C:\Users\Deki\Desktop\296709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3333" y="2000239"/>
            <a:ext cx="8270633" cy="40719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У  БАРАМА</a:t>
            </a:r>
            <a:endParaRPr lang="en-US" dirty="0"/>
          </a:p>
        </p:txBody>
      </p:sp>
      <p:pic>
        <p:nvPicPr>
          <p:cNvPr id="6146" name="Picture 2" descr="C:\Users\Deki\Desktop\zasavica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8250" y="2367756"/>
            <a:ext cx="6667500" cy="3524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 У  ПОТОЦИМА  И  ИЗВОРИМА</a:t>
            </a:r>
            <a:endParaRPr lang="en-US" dirty="0"/>
          </a:p>
        </p:txBody>
      </p:sp>
      <p:pic>
        <p:nvPicPr>
          <p:cNvPr id="7170" name="Picture 2" descr="C:\Users\Deki\Desktop\355193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928802"/>
            <a:ext cx="3292078" cy="4389437"/>
          </a:xfrm>
          <a:prstGeom prst="rect">
            <a:avLst/>
          </a:prstGeom>
          <a:noFill/>
        </p:spPr>
      </p:pic>
      <p:pic>
        <p:nvPicPr>
          <p:cNvPr id="7171" name="Picture 3" descr="C:\Users\Deki\Desktop\0000995593_m_0_gzigv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000240"/>
            <a:ext cx="3171825" cy="44767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У ПЕЋИНАМА-ПОДЗЕМНЕ ВОДЕ</a:t>
            </a:r>
            <a:endParaRPr lang="en-US" dirty="0"/>
          </a:p>
        </p:txBody>
      </p:sp>
      <p:pic>
        <p:nvPicPr>
          <p:cNvPr id="8195" name="Picture 3" descr="C:\Users\Deki\Desktop\underground_wat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77265" y="1935163"/>
            <a:ext cx="6589470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У  БУНАРИМА</a:t>
            </a:r>
            <a:endParaRPr lang="en-US" dirty="0"/>
          </a:p>
        </p:txBody>
      </p:sp>
      <p:pic>
        <p:nvPicPr>
          <p:cNvPr id="1026" name="Picture 2" descr="C:\Users\Deki\Desktop\slika-800x600-2-11989-ukrasni_bunari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3153079" cy="4389437"/>
          </a:xfrm>
          <a:prstGeom prst="rect">
            <a:avLst/>
          </a:prstGeom>
          <a:noFill/>
        </p:spPr>
      </p:pic>
      <p:pic>
        <p:nvPicPr>
          <p:cNvPr id="1027" name="Picture 3" descr="C:\Users\Deki\Desktop\bunari-analiza-2 n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928802"/>
            <a:ext cx="3141815" cy="435771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44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ВОДА У ПРИРОДИ</vt:lpstr>
      <vt:lpstr>ПЛАНЕТА ЗЕМЉА –  ПЛАВА ПЛАНЕТА</vt:lpstr>
      <vt:lpstr>Вода покрива 70 % земљине површине. </vt:lpstr>
      <vt:lpstr>Хајде да погледамо где у природи има воде ! </vt:lpstr>
      <vt:lpstr>У    ЈЕЗЕРИМА</vt:lpstr>
      <vt:lpstr>У   РЕКАМА</vt:lpstr>
      <vt:lpstr>У  БАРАМА</vt:lpstr>
      <vt:lpstr> У  ПОТОЦИМА  И  ИЗВОРИМА</vt:lpstr>
      <vt:lpstr>У ПЕЋИНАМА-ПОДЗЕМНЕ ВОДЕ</vt:lpstr>
      <vt:lpstr>У  БУНАРИМА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У ПРИРОДИ</dc:title>
  <dc:creator>Deki</dc:creator>
  <cp:lastModifiedBy>Deki</cp:lastModifiedBy>
  <cp:revision>10</cp:revision>
  <dcterms:created xsi:type="dcterms:W3CDTF">2015-03-12T16:26:14Z</dcterms:created>
  <dcterms:modified xsi:type="dcterms:W3CDTF">2015-03-16T10:54:22Z</dcterms:modified>
</cp:coreProperties>
</file>