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308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8D3C8-DC64-4205-8CC9-5BEEB68E7380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BBC23-F4EB-4A87-9F1A-DB5DFC033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5058B76-8D10-4429-8152-8EDCACC86C63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1F0F2CF-EBCC-45FE-ABD2-CF699D7A3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058B76-8D10-4429-8152-8EDCACC86C63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F0F2CF-EBCC-45FE-ABD2-CF699D7A39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058B76-8D10-4429-8152-8EDCACC86C63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F0F2CF-EBCC-45FE-ABD2-CF699D7A39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058B76-8D10-4429-8152-8EDCACC86C63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F0F2CF-EBCC-45FE-ABD2-CF699D7A39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058B76-8D10-4429-8152-8EDCACC86C63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F0F2CF-EBCC-45FE-ABD2-CF699D7A3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058B76-8D10-4429-8152-8EDCACC86C63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F0F2CF-EBCC-45FE-ABD2-CF699D7A39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058B76-8D10-4429-8152-8EDCACC86C63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F0F2CF-EBCC-45FE-ABD2-CF699D7A3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5058B76-8D10-4429-8152-8EDCACC86C63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F0F2CF-EBCC-45FE-ABD2-CF699D7A3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5058B76-8D10-4429-8152-8EDCACC86C63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1F0F2CF-EBCC-45FE-ABD2-CF699D7A39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058B76-8D10-4429-8152-8EDCACC86C63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F0F2CF-EBCC-45FE-ABD2-CF699D7A3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058B76-8D10-4429-8152-8EDCACC86C63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F0F2CF-EBCC-45FE-ABD2-CF699D7A3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5058B76-8D10-4429-8152-8EDCACC86C63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1F0F2CF-EBCC-45FE-ABD2-CF699D7A3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chemeClr val="tx1"/>
                </a:solidFill>
              </a:rPr>
              <a:t>ЗАШТО  ЈЕ   ЧОВЕКУ  ПОТРЕБНА   ВОДА?</a:t>
            </a:r>
            <a:br>
              <a:rPr lang="sr-Cyrl-R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ЗА ПИЋЕ</a:t>
            </a:r>
            <a:endParaRPr lang="en-US" dirty="0"/>
          </a:p>
        </p:txBody>
      </p:sp>
      <p:pic>
        <p:nvPicPr>
          <p:cNvPr id="1026" name="Picture 2" descr="C:\Users\Deki\Desktop\voda-za-pice-otrov-1328585176-3947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61884" y="1481138"/>
            <a:ext cx="5620232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ЗА ЛИЧНУ ХИГИЈЕНУ</a:t>
            </a:r>
            <a:endParaRPr lang="en-US" dirty="0"/>
          </a:p>
        </p:txBody>
      </p:sp>
      <p:pic>
        <p:nvPicPr>
          <p:cNvPr id="2050" name="Picture 2" descr="C:\Users\Deki\Desktop\ruk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643050"/>
            <a:ext cx="1417320" cy="1414272"/>
          </a:xfrm>
          <a:prstGeom prst="rect">
            <a:avLst/>
          </a:prstGeom>
          <a:noFill/>
        </p:spPr>
      </p:pic>
      <p:pic>
        <p:nvPicPr>
          <p:cNvPr id="2051" name="Picture 3" descr="C:\Users\Deki\Desktop\clear-sk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1285860"/>
            <a:ext cx="3412903" cy="2126970"/>
          </a:xfrm>
          <a:prstGeom prst="rect">
            <a:avLst/>
          </a:prstGeom>
          <a:noFill/>
        </p:spPr>
      </p:pic>
      <p:pic>
        <p:nvPicPr>
          <p:cNvPr id="2052" name="Picture 4" descr="C:\Users\Deki\Desktop\kupanje-beb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1142984"/>
            <a:ext cx="2405255" cy="1604961"/>
          </a:xfrm>
          <a:prstGeom prst="rect">
            <a:avLst/>
          </a:prstGeom>
          <a:noFill/>
        </p:spPr>
      </p:pic>
      <p:pic>
        <p:nvPicPr>
          <p:cNvPr id="2054" name="Picture 6" descr="C:\Users\Deki\Desktop\imag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3786190"/>
            <a:ext cx="2657475" cy="1724025"/>
          </a:xfrm>
          <a:prstGeom prst="rect">
            <a:avLst/>
          </a:prstGeom>
          <a:noFill/>
        </p:spPr>
      </p:pic>
      <p:pic>
        <p:nvPicPr>
          <p:cNvPr id="2055" name="Picture 7" descr="C:\Users\Deki\Desktop\timthumb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4071942"/>
            <a:ext cx="2198916" cy="1143001"/>
          </a:xfrm>
          <a:prstGeom prst="rect">
            <a:avLst/>
          </a:prstGeom>
          <a:noFill/>
        </p:spPr>
      </p:pic>
      <p:pic>
        <p:nvPicPr>
          <p:cNvPr id="4098" name="Picture 2" descr="C:\Users\Deki\Desktop\s7p-pranj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74" y="3857628"/>
            <a:ext cx="2073785" cy="13652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ЗАЛИВАЊЕ </a:t>
            </a:r>
            <a:endParaRPr lang="en-US" dirty="0"/>
          </a:p>
        </p:txBody>
      </p:sp>
      <p:pic>
        <p:nvPicPr>
          <p:cNvPr id="3074" name="Picture 2" descr="C:\Users\Deki\Desktop\zalivanje-biljaka-kucno-cvec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785926"/>
            <a:ext cx="2571768" cy="3857652"/>
          </a:xfrm>
          <a:prstGeom prst="rect">
            <a:avLst/>
          </a:prstGeom>
          <a:noFill/>
        </p:spPr>
      </p:pic>
      <p:pic>
        <p:nvPicPr>
          <p:cNvPr id="3075" name="Picture 3" descr="C:\Users\Deki\Desktop\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1571612"/>
            <a:ext cx="3738562" cy="2135654"/>
          </a:xfrm>
          <a:prstGeom prst="rect">
            <a:avLst/>
          </a:prstGeom>
          <a:noFill/>
        </p:spPr>
      </p:pic>
      <p:pic>
        <p:nvPicPr>
          <p:cNvPr id="3076" name="Picture 4" descr="C:\Users\Deki\Desktop\zalivanje-bast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3786190"/>
            <a:ext cx="3751758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КУВАЊЕ </a:t>
            </a:r>
            <a:endParaRPr lang="en-US" dirty="0"/>
          </a:p>
        </p:txBody>
      </p:sp>
      <p:pic>
        <p:nvPicPr>
          <p:cNvPr id="4098" name="Picture 2" descr="C:\Users\Deki\Desktop\downloa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14422"/>
            <a:ext cx="3548067" cy="2297519"/>
          </a:xfrm>
          <a:prstGeom prst="rect">
            <a:avLst/>
          </a:prstGeom>
          <a:noFill/>
        </p:spPr>
      </p:pic>
      <p:pic>
        <p:nvPicPr>
          <p:cNvPr id="4099" name="Picture 3" descr="C:\Users\Deki\Desktop\02kuvanj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786058"/>
            <a:ext cx="3772375" cy="2805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ЗА РЕКРЕАЦИЈУ, СПОРТ</a:t>
            </a:r>
            <a:endParaRPr lang="en-US" dirty="0"/>
          </a:p>
        </p:txBody>
      </p:sp>
      <p:pic>
        <p:nvPicPr>
          <p:cNvPr id="5122" name="Picture 2" descr="C:\Users\Deki\Desktop\plivanje-s-kontaktnim-lecam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99708" y="1857364"/>
            <a:ext cx="2035981" cy="1357322"/>
          </a:xfrm>
          <a:prstGeom prst="rect">
            <a:avLst/>
          </a:prstGeom>
          <a:noFill/>
        </p:spPr>
      </p:pic>
      <p:pic>
        <p:nvPicPr>
          <p:cNvPr id="5123" name="Picture 3" descr="C:\Users\Deki\Desktop\bbccedc865b3eef49d8c3df72d3eb23f_content_mediu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357298"/>
            <a:ext cx="2817806" cy="2244693"/>
          </a:xfrm>
          <a:prstGeom prst="rect">
            <a:avLst/>
          </a:prstGeom>
          <a:noFill/>
        </p:spPr>
      </p:pic>
      <p:pic>
        <p:nvPicPr>
          <p:cNvPr id="5124" name="Picture 4" descr="C:\Users\Deki\Desktop\cozumel-shore-excursion-discover-scuba-diving-course-in-cozumel-4517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3786190"/>
            <a:ext cx="3500462" cy="23336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rgbClr val="00B050"/>
                </a:solidFill>
              </a:rPr>
              <a:t>КАКО БИЉКЕ И ЖИВОТИЊЕ КОРИСТЕ ВОДУ?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Биљке без воде не могу да живе. </a:t>
            </a:r>
            <a:endParaRPr lang="en-US" dirty="0"/>
          </a:p>
        </p:txBody>
      </p:sp>
      <p:pic>
        <p:nvPicPr>
          <p:cNvPr id="1026" name="Picture 2" descr="C:\Users\Deki\Desktop\ca4671aa4c2d73a9b7de3d1ae55c7536_f258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2836014" cy="4091002"/>
          </a:xfrm>
          <a:prstGeom prst="rect">
            <a:avLst/>
          </a:prstGeom>
          <a:noFill/>
        </p:spPr>
      </p:pic>
      <p:pic>
        <p:nvPicPr>
          <p:cNvPr id="1027" name="Picture 3" descr="C:\Users\Deki\Desktop\2011-08-kvalitet_vode_utice_na_biljke_84284428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214686"/>
            <a:ext cx="3333750" cy="2314575"/>
          </a:xfrm>
          <a:prstGeom prst="rect">
            <a:avLst/>
          </a:prstGeom>
          <a:noFill/>
        </p:spPr>
      </p:pic>
      <p:sp>
        <p:nvSpPr>
          <p:cNvPr id="6" name="Oval Callout 5"/>
          <p:cNvSpPr/>
          <p:nvPr/>
        </p:nvSpPr>
        <p:spPr>
          <a:xfrm>
            <a:off x="2214546" y="1357298"/>
            <a:ext cx="4857784" cy="178595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4000" dirty="0" smtClean="0">
                <a:solidFill>
                  <a:schemeClr val="bg1"/>
                </a:solidFill>
              </a:rPr>
              <a:t>Кореном упијам воду из земље.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chemeClr val="tx1"/>
                </a:solidFill>
              </a:rPr>
              <a:t>Ни животиње не могу без воде!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Cyrl-RS" sz="3200" dirty="0" smtClean="0"/>
              <a:t>Вода је за пиће.</a:t>
            </a:r>
            <a:endParaRPr lang="en-US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sr-Cyrl-RS" sz="3200" dirty="0" smtClean="0"/>
              <a:t>Вода је станиште.</a:t>
            </a:r>
            <a:endParaRPr lang="en-US" sz="3200" dirty="0"/>
          </a:p>
        </p:txBody>
      </p:sp>
      <p:pic>
        <p:nvPicPr>
          <p:cNvPr id="2050" name="Picture 2" descr="C:\Users\Deki\Desktop\1814555354_daf458648f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12578"/>
            <a:ext cx="4040188" cy="3805857"/>
          </a:xfrm>
          <a:prstGeom prst="rect">
            <a:avLst/>
          </a:prstGeom>
          <a:noFill/>
        </p:spPr>
      </p:pic>
      <p:pic>
        <p:nvPicPr>
          <p:cNvPr id="2051" name="Picture 3" descr="C:\Users\Deki\Desktop\shutterstock77259880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5025" y="1571612"/>
            <a:ext cx="4041775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Дакле, </a:t>
            </a:r>
            <a:r>
              <a:rPr lang="sr-Cyrl-RS" dirty="0" smtClean="0">
                <a:solidFill>
                  <a:schemeClr val="bg2">
                    <a:lumMod val="50000"/>
                  </a:schemeClr>
                </a:solidFill>
              </a:rPr>
              <a:t>ВОДА</a:t>
            </a:r>
            <a:r>
              <a:rPr lang="sr-Cyrl-RS" dirty="0" smtClean="0"/>
              <a:t> ЈЕ УСЛОВ ЖИВОТА </a:t>
            </a:r>
            <a:r>
              <a:rPr lang="sr-Cyrl-RS" dirty="0" smtClean="0">
                <a:solidFill>
                  <a:schemeClr val="bg2">
                    <a:lumMod val="50000"/>
                  </a:schemeClr>
                </a:solidFill>
              </a:rPr>
              <a:t>СВИХ ЖИВИХ БИЋА</a:t>
            </a:r>
            <a:r>
              <a:rPr lang="sr-Cyrl-RS" dirty="0" smtClean="0"/>
              <a:t>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C:\Users\Deki\Desktop\1493421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643314"/>
            <a:ext cx="1594965" cy="1195384"/>
          </a:xfrm>
          <a:prstGeom prst="rect">
            <a:avLst/>
          </a:prstGeom>
          <a:noFill/>
        </p:spPr>
      </p:pic>
      <p:pic>
        <p:nvPicPr>
          <p:cNvPr id="3075" name="Picture 3" descr="C:\Users\Deki\Desktop\no_v_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3286124"/>
            <a:ext cx="1376359" cy="1648836"/>
          </a:xfrm>
          <a:prstGeom prst="rect">
            <a:avLst/>
          </a:prstGeom>
          <a:noFill/>
        </p:spPr>
      </p:pic>
      <p:pic>
        <p:nvPicPr>
          <p:cNvPr id="3076" name="Picture 4" descr="C:\Users\Deki\Desktop\py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3429000"/>
            <a:ext cx="1587511" cy="1285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Не заборави!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sr-Cyrl-RS" sz="6000" dirty="0" smtClean="0"/>
              <a:t>ВОДУ ШТЕДИ- ВОДА ВРЕДИ!!!</a:t>
            </a:r>
            <a:endParaRPr lang="en-US" sz="6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176</TotalTime>
  <Words>72</Words>
  <Application>Microsoft Office PowerPoint</Application>
  <PresentationFormat>On-screen Show (4:3)</PresentationFormat>
  <Paragraphs>15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Concourse</vt:lpstr>
      <vt:lpstr>ЗАШТО  ЈЕ   ЧОВЕКУ  ПОТРЕБНА   ВОДА? </vt:lpstr>
      <vt:lpstr>ЗА ПИЋЕ</vt:lpstr>
      <vt:lpstr>ЗА ЛИЧНУ ХИГИЈЕНУ</vt:lpstr>
      <vt:lpstr>ЗАЛИВАЊЕ </vt:lpstr>
      <vt:lpstr>КУВАЊЕ </vt:lpstr>
      <vt:lpstr>ЗА РЕКРЕАЦИЈУ, СПОРТ</vt:lpstr>
      <vt:lpstr>КАКО БИЉКЕ И ЖИВОТИЊЕ КОРИСТЕ ВОДУ? </vt:lpstr>
      <vt:lpstr>Биљке без воде не могу да живе. </vt:lpstr>
      <vt:lpstr>Ни животиње не могу без воде! </vt:lpstr>
      <vt:lpstr>Дакле, ВОДА ЈЕ УСЛОВ ЖИВОТА СВИХ ЖИВИХ БИЋА!</vt:lpstr>
      <vt:lpstr>Не заборави!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КОМЕ ЈЕ ПОТРЕБНА ВОДА?</dc:title>
  <dc:creator>Deki</dc:creator>
  <cp:lastModifiedBy>Deki</cp:lastModifiedBy>
  <cp:revision>20</cp:revision>
  <dcterms:created xsi:type="dcterms:W3CDTF">2015-03-04T11:51:30Z</dcterms:created>
  <dcterms:modified xsi:type="dcterms:W3CDTF">2015-03-15T17:02:56Z</dcterms:modified>
</cp:coreProperties>
</file>