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75" r:id="rId5"/>
    <p:sldId id="277" r:id="rId6"/>
    <p:sldId id="279" r:id="rId7"/>
    <p:sldId id="281" r:id="rId8"/>
    <p:sldId id="283" r:id="rId9"/>
    <p:sldId id="285" r:id="rId10"/>
    <p:sldId id="287" r:id="rId11"/>
    <p:sldId id="289" r:id="rId12"/>
    <p:sldId id="293" r:id="rId13"/>
    <p:sldId id="295" r:id="rId14"/>
    <p:sldId id="297" r:id="rId15"/>
    <p:sldId id="299" r:id="rId16"/>
    <p:sldId id="301" r:id="rId17"/>
    <p:sldId id="303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5"/>
    <a:srgbClr val="FFFF5D"/>
    <a:srgbClr val="53A9FF"/>
    <a:srgbClr val="4BA5FF"/>
    <a:srgbClr val="3B9DFF"/>
    <a:srgbClr val="57ABFF"/>
    <a:srgbClr val="8FC7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D152B-068F-445E-8447-873424185D2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9954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C39C0-830D-4442-9CFE-39595149CBE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1919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0D6A4-F5BC-4D58-A397-EE1456FDCDB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2353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D55AC-AE41-4D20-98E4-77F42F57578E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900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71A26-D993-47C7-B402-6B3E7959402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401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10C02-8B1F-478C-883F-5911A067361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0167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39D8D-0473-4AB4-8D51-89809A85A06C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22716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382D1-E496-4805-8E8C-2F680607D14F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8561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B4E58-F180-4E36-A24E-97B913B72C8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3526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102D8-EFA8-47B7-BF46-BC59A61A8CCC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3884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E462E-7532-4DC3-8E45-931A8C83D94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1719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C748906-C9A9-4784-93E0-5BBB2A063A9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8.xml"/><Relationship Id="rId3" Type="http://schemas.openxmlformats.org/officeDocument/2006/relationships/image" Target="../media/image1.jpeg"/><Relationship Id="rId7" Type="http://schemas.openxmlformats.org/officeDocument/2006/relationships/slide" Target="slide19.xml"/><Relationship Id="rId12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11" Type="http://schemas.openxmlformats.org/officeDocument/2006/relationships/slide" Target="slide27.xml"/><Relationship Id="rId5" Type="http://schemas.openxmlformats.org/officeDocument/2006/relationships/slide" Target="slide22.xml"/><Relationship Id="rId10" Type="http://schemas.openxmlformats.org/officeDocument/2006/relationships/slide" Target="slide21.xml"/><Relationship Id="rId4" Type="http://schemas.openxmlformats.org/officeDocument/2006/relationships/slide" Target="slide26.xml"/><Relationship Id="rId9" Type="http://schemas.openxmlformats.org/officeDocument/2006/relationships/slide" Target="slide25.xml"/><Relationship Id="rId14" Type="http://schemas.openxmlformats.org/officeDocument/2006/relationships/slide" Target="slide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6" Type="http://schemas.openxmlformats.org/officeDocument/2006/relationships/audio" Target="../media/audio6.wav"/><Relationship Id="rId11" Type="http://schemas.openxmlformats.org/officeDocument/2006/relationships/slide" Target="slide16.xml"/><Relationship Id="rId5" Type="http://schemas.openxmlformats.org/officeDocument/2006/relationships/audio" Target="../media/audio5.wav"/><Relationship Id="rId10" Type="http://schemas.openxmlformats.org/officeDocument/2006/relationships/image" Target="../media/image28.png"/><Relationship Id="rId4" Type="http://schemas.openxmlformats.org/officeDocument/2006/relationships/audio" Target="../media/audio4.wav"/><Relationship Id="rId9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gif"/><Relationship Id="rId7" Type="http://schemas.openxmlformats.org/officeDocument/2006/relationships/image" Target="../media/image34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gif"/><Relationship Id="rId11" Type="http://schemas.openxmlformats.org/officeDocument/2006/relationships/image" Target="../media/image38.gif"/><Relationship Id="rId5" Type="http://schemas.openxmlformats.org/officeDocument/2006/relationships/image" Target="../media/image32.gif"/><Relationship Id="rId10" Type="http://schemas.openxmlformats.org/officeDocument/2006/relationships/image" Target="../media/image37.gif"/><Relationship Id="rId4" Type="http://schemas.openxmlformats.org/officeDocument/2006/relationships/image" Target="../media/image31.gif"/><Relationship Id="rId9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ile:///I:\seminarski%20Vaspitacki\za%20seminarski%20iz%20informatike%20Vaaspitacki\Aktivnost%20Jelena\bojanka11.pdf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emf"/><Relationship Id="rId4" Type="http://schemas.openxmlformats.org/officeDocument/2006/relationships/oleObject" Target="file:///C:\Users\NATASA\Desktop\&#381;ivotinje%20koje%20&#269;ovek%20gaji\bojanka11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Freeform 14">
            <a:hlinkClick r:id="rId2" action="ppaction://hlinksldjump"/>
          </p:cNvPr>
          <p:cNvSpPr>
            <a:spLocks/>
          </p:cNvSpPr>
          <p:nvPr/>
        </p:nvSpPr>
        <p:spPr bwMode="auto">
          <a:xfrm>
            <a:off x="2357438" y="2500313"/>
            <a:ext cx="1582737" cy="1522412"/>
          </a:xfrm>
          <a:custGeom>
            <a:avLst/>
            <a:gdLst>
              <a:gd name="T0" fmla="*/ 2147483646 w 422"/>
              <a:gd name="T1" fmla="*/ 2147483646 h 406"/>
              <a:gd name="T2" fmla="*/ 2147483646 w 422"/>
              <a:gd name="T3" fmla="*/ 2147483646 h 406"/>
              <a:gd name="T4" fmla="*/ 2147483646 w 422"/>
              <a:gd name="T5" fmla="*/ 2147483646 h 406"/>
              <a:gd name="T6" fmla="*/ 2147483646 w 422"/>
              <a:gd name="T7" fmla="*/ 2147483646 h 406"/>
              <a:gd name="T8" fmla="*/ 2147483646 w 422"/>
              <a:gd name="T9" fmla="*/ 2147483646 h 406"/>
              <a:gd name="T10" fmla="*/ 2147483646 w 422"/>
              <a:gd name="T11" fmla="*/ 2147483646 h 406"/>
              <a:gd name="T12" fmla="*/ 2147483646 w 422"/>
              <a:gd name="T13" fmla="*/ 2147483646 h 406"/>
              <a:gd name="T14" fmla="*/ 2147483646 w 422"/>
              <a:gd name="T15" fmla="*/ 2147483646 h 406"/>
              <a:gd name="T16" fmla="*/ 2147483646 w 422"/>
              <a:gd name="T17" fmla="*/ 2147483646 h 406"/>
              <a:gd name="T18" fmla="*/ 2147483646 w 422"/>
              <a:gd name="T19" fmla="*/ 2147483646 h 406"/>
              <a:gd name="T20" fmla="*/ 2147483646 w 422"/>
              <a:gd name="T21" fmla="*/ 2147483646 h 406"/>
              <a:gd name="T22" fmla="*/ 2147483646 w 422"/>
              <a:gd name="T23" fmla="*/ 2147483646 h 406"/>
              <a:gd name="T24" fmla="*/ 2147483646 w 422"/>
              <a:gd name="T25" fmla="*/ 2147483646 h 406"/>
              <a:gd name="T26" fmla="*/ 2147483646 w 422"/>
              <a:gd name="T27" fmla="*/ 2147483646 h 406"/>
              <a:gd name="T28" fmla="*/ 2147483646 w 422"/>
              <a:gd name="T29" fmla="*/ 2147483646 h 406"/>
              <a:gd name="T30" fmla="*/ 2147483646 w 422"/>
              <a:gd name="T31" fmla="*/ 2147483646 h 406"/>
              <a:gd name="T32" fmla="*/ 2147483646 w 422"/>
              <a:gd name="T33" fmla="*/ 2147483646 h 406"/>
              <a:gd name="T34" fmla="*/ 2147483646 w 422"/>
              <a:gd name="T35" fmla="*/ 2147483646 h 406"/>
              <a:gd name="T36" fmla="*/ 2147483646 w 422"/>
              <a:gd name="T37" fmla="*/ 2147483646 h 406"/>
              <a:gd name="T38" fmla="*/ 2147483646 w 422"/>
              <a:gd name="T39" fmla="*/ 2147483646 h 406"/>
              <a:gd name="T40" fmla="*/ 2147483646 w 422"/>
              <a:gd name="T41" fmla="*/ 2147483646 h 406"/>
              <a:gd name="T42" fmla="*/ 2147483646 w 422"/>
              <a:gd name="T43" fmla="*/ 2147483646 h 406"/>
              <a:gd name="T44" fmla="*/ 2147483646 w 422"/>
              <a:gd name="T45" fmla="*/ 2147483646 h 406"/>
              <a:gd name="T46" fmla="*/ 2147483646 w 422"/>
              <a:gd name="T47" fmla="*/ 2147483646 h 406"/>
              <a:gd name="T48" fmla="*/ 2147483646 w 422"/>
              <a:gd name="T49" fmla="*/ 2147483646 h 406"/>
              <a:gd name="T50" fmla="*/ 2147483646 w 422"/>
              <a:gd name="T51" fmla="*/ 2147483646 h 406"/>
              <a:gd name="T52" fmla="*/ 2147483646 w 422"/>
              <a:gd name="T53" fmla="*/ 2147483646 h 406"/>
              <a:gd name="T54" fmla="*/ 2147483646 w 422"/>
              <a:gd name="T55" fmla="*/ 2147483646 h 406"/>
              <a:gd name="T56" fmla="*/ 2147483646 w 422"/>
              <a:gd name="T57" fmla="*/ 2147483646 h 406"/>
              <a:gd name="T58" fmla="*/ 2147483646 w 422"/>
              <a:gd name="T59" fmla="*/ 2147483646 h 40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22"/>
              <a:gd name="T91" fmla="*/ 0 h 406"/>
              <a:gd name="T92" fmla="*/ 422 w 422"/>
              <a:gd name="T93" fmla="*/ 406 h 40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51" name="WordArt 48"/>
          <p:cNvSpPr>
            <a:spLocks noChangeArrowheads="1" noChangeShapeType="1" noTextEdit="1"/>
          </p:cNvSpPr>
          <p:nvPr/>
        </p:nvSpPr>
        <p:spPr bwMode="auto">
          <a:xfrm>
            <a:off x="2700338" y="404813"/>
            <a:ext cx="360045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R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Arial Black" panose="020B0A04020102020204" pitchFamily="34" charset="0"/>
              </a:rPr>
              <a:t>СКРИВАЛИЦА</a:t>
            </a:r>
            <a:endParaRPr lang="sr-Latn-RS" sz="3600" kern="1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51" descr="http://t0.gstatic.com/images?q=tbn:ANd9GcSrPMgHexOCXbrbYhCBsNXbOfEhLflqiuXVBJtyPUzZbx6NPd7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071563"/>
            <a:ext cx="52863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Freeform 10">
            <a:hlinkClick r:id="rId4" action="ppaction://hlinksldjump"/>
          </p:cNvPr>
          <p:cNvSpPr>
            <a:spLocks/>
          </p:cNvSpPr>
          <p:nvPr/>
        </p:nvSpPr>
        <p:spPr bwMode="auto">
          <a:xfrm>
            <a:off x="1571625" y="1071563"/>
            <a:ext cx="1585913" cy="1481137"/>
          </a:xfrm>
          <a:custGeom>
            <a:avLst/>
            <a:gdLst>
              <a:gd name="T0" fmla="*/ 2147483646 w 423"/>
              <a:gd name="T1" fmla="*/ 2147483646 h 395"/>
              <a:gd name="T2" fmla="*/ 2147483646 w 423"/>
              <a:gd name="T3" fmla="*/ 2147483646 h 395"/>
              <a:gd name="T4" fmla="*/ 2147483646 w 423"/>
              <a:gd name="T5" fmla="*/ 2147483646 h 395"/>
              <a:gd name="T6" fmla="*/ 2147483646 w 423"/>
              <a:gd name="T7" fmla="*/ 2147483646 h 395"/>
              <a:gd name="T8" fmla="*/ 2147483646 w 423"/>
              <a:gd name="T9" fmla="*/ 2147483646 h 395"/>
              <a:gd name="T10" fmla="*/ 2147483646 w 423"/>
              <a:gd name="T11" fmla="*/ 2147483646 h 395"/>
              <a:gd name="T12" fmla="*/ 2147483646 w 423"/>
              <a:gd name="T13" fmla="*/ 2147483646 h 395"/>
              <a:gd name="T14" fmla="*/ 2147483646 w 423"/>
              <a:gd name="T15" fmla="*/ 2147483646 h 395"/>
              <a:gd name="T16" fmla="*/ 2147483646 w 423"/>
              <a:gd name="T17" fmla="*/ 2147483646 h 395"/>
              <a:gd name="T18" fmla="*/ 2147483646 w 423"/>
              <a:gd name="T19" fmla="*/ 2147483646 h 395"/>
              <a:gd name="T20" fmla="*/ 2147483646 w 423"/>
              <a:gd name="T21" fmla="*/ 2147483646 h 395"/>
              <a:gd name="T22" fmla="*/ 2147483646 w 423"/>
              <a:gd name="T23" fmla="*/ 2147483646 h 395"/>
              <a:gd name="T24" fmla="*/ 2147483646 w 423"/>
              <a:gd name="T25" fmla="*/ 2147483646 h 395"/>
              <a:gd name="T26" fmla="*/ 2147483646 w 423"/>
              <a:gd name="T27" fmla="*/ 2147483646 h 395"/>
              <a:gd name="T28" fmla="*/ 2147483646 w 423"/>
              <a:gd name="T29" fmla="*/ 0 h 395"/>
              <a:gd name="T30" fmla="*/ 0 w 423"/>
              <a:gd name="T31" fmla="*/ 0 h 395"/>
              <a:gd name="T32" fmla="*/ 0 w 423"/>
              <a:gd name="T33" fmla="*/ 2147483646 h 395"/>
              <a:gd name="T34" fmla="*/ 2147483646 w 423"/>
              <a:gd name="T35" fmla="*/ 2147483646 h 3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23"/>
              <a:gd name="T55" fmla="*/ 0 h 395"/>
              <a:gd name="T56" fmla="*/ 423 w 423"/>
              <a:gd name="T57" fmla="*/ 395 h 3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solidFill>
            <a:srgbClr val="66006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9" name="Freeform 21">
            <a:hlinkClick r:id="rId5" action="ppaction://hlinksldjump"/>
          </p:cNvPr>
          <p:cNvSpPr>
            <a:spLocks/>
          </p:cNvSpPr>
          <p:nvPr/>
        </p:nvSpPr>
        <p:spPr bwMode="auto">
          <a:xfrm>
            <a:off x="1571625" y="2286000"/>
            <a:ext cx="1409700" cy="1889125"/>
          </a:xfrm>
          <a:custGeom>
            <a:avLst/>
            <a:gdLst>
              <a:gd name="T0" fmla="*/ 2147483646 w 376"/>
              <a:gd name="T1" fmla="*/ 2147483646 h 504"/>
              <a:gd name="T2" fmla="*/ 2147483646 w 376"/>
              <a:gd name="T3" fmla="*/ 2147483646 h 504"/>
              <a:gd name="T4" fmla="*/ 2147483646 w 376"/>
              <a:gd name="T5" fmla="*/ 2147483646 h 504"/>
              <a:gd name="T6" fmla="*/ 2147483646 w 376"/>
              <a:gd name="T7" fmla="*/ 2147483646 h 504"/>
              <a:gd name="T8" fmla="*/ 2147483646 w 376"/>
              <a:gd name="T9" fmla="*/ 2147483646 h 504"/>
              <a:gd name="T10" fmla="*/ 2147483646 w 376"/>
              <a:gd name="T11" fmla="*/ 2147483646 h 504"/>
              <a:gd name="T12" fmla="*/ 2147483646 w 376"/>
              <a:gd name="T13" fmla="*/ 2147483646 h 504"/>
              <a:gd name="T14" fmla="*/ 2147483646 w 376"/>
              <a:gd name="T15" fmla="*/ 2147483646 h 504"/>
              <a:gd name="T16" fmla="*/ 2147483646 w 376"/>
              <a:gd name="T17" fmla="*/ 2147483646 h 504"/>
              <a:gd name="T18" fmla="*/ 2147483646 w 376"/>
              <a:gd name="T19" fmla="*/ 2147483646 h 504"/>
              <a:gd name="T20" fmla="*/ 2147483646 w 376"/>
              <a:gd name="T21" fmla="*/ 2147483646 h 504"/>
              <a:gd name="T22" fmla="*/ 2147483646 w 376"/>
              <a:gd name="T23" fmla="*/ 2147483646 h 504"/>
              <a:gd name="T24" fmla="*/ 2147483646 w 376"/>
              <a:gd name="T25" fmla="*/ 2147483646 h 504"/>
              <a:gd name="T26" fmla="*/ 2147483646 w 376"/>
              <a:gd name="T27" fmla="*/ 2147483646 h 504"/>
              <a:gd name="T28" fmla="*/ 2147483646 w 376"/>
              <a:gd name="T29" fmla="*/ 2147483646 h 504"/>
              <a:gd name="T30" fmla="*/ 2147483646 w 376"/>
              <a:gd name="T31" fmla="*/ 2147483646 h 504"/>
              <a:gd name="T32" fmla="*/ 2147483646 w 376"/>
              <a:gd name="T33" fmla="*/ 2147483646 h 504"/>
              <a:gd name="T34" fmla="*/ 2147483646 w 376"/>
              <a:gd name="T35" fmla="*/ 2147483646 h 504"/>
              <a:gd name="T36" fmla="*/ 2147483646 w 376"/>
              <a:gd name="T37" fmla="*/ 2147483646 h 504"/>
              <a:gd name="T38" fmla="*/ 2147483646 w 376"/>
              <a:gd name="T39" fmla="*/ 2147483646 h 504"/>
              <a:gd name="T40" fmla="*/ 0 w 376"/>
              <a:gd name="T41" fmla="*/ 2147483646 h 504"/>
              <a:gd name="T42" fmla="*/ 0 w 376"/>
              <a:gd name="T43" fmla="*/ 2147483646 h 504"/>
              <a:gd name="T44" fmla="*/ 2147483646 w 376"/>
              <a:gd name="T45" fmla="*/ 2147483646 h 50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76"/>
              <a:gd name="T70" fmla="*/ 0 h 504"/>
              <a:gd name="T71" fmla="*/ 376 w 376"/>
              <a:gd name="T72" fmla="*/ 504 h 50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76" h="504">
                <a:moveTo>
                  <a:pt x="121" y="454"/>
                </a:moveTo>
                <a:cubicBezTo>
                  <a:pt x="132" y="460"/>
                  <a:pt x="114" y="469"/>
                  <a:pt x="114" y="480"/>
                </a:cubicBezTo>
                <a:cubicBezTo>
                  <a:pt x="113" y="491"/>
                  <a:pt x="122" y="498"/>
                  <a:pt x="142" y="500"/>
                </a:cubicBezTo>
                <a:cubicBezTo>
                  <a:pt x="163" y="501"/>
                  <a:pt x="187" y="504"/>
                  <a:pt x="191" y="490"/>
                </a:cubicBezTo>
                <a:cubicBezTo>
                  <a:pt x="195" y="477"/>
                  <a:pt x="156" y="463"/>
                  <a:pt x="166" y="453"/>
                </a:cubicBezTo>
                <a:cubicBezTo>
                  <a:pt x="176" y="443"/>
                  <a:pt x="302" y="435"/>
                  <a:pt x="353" y="457"/>
                </a:cubicBezTo>
                <a:cubicBezTo>
                  <a:pt x="346" y="408"/>
                  <a:pt x="376" y="398"/>
                  <a:pt x="358" y="380"/>
                </a:cubicBezTo>
                <a:cubicBezTo>
                  <a:pt x="352" y="374"/>
                  <a:pt x="344" y="379"/>
                  <a:pt x="340" y="389"/>
                </a:cubicBezTo>
                <a:cubicBezTo>
                  <a:pt x="337" y="399"/>
                  <a:pt x="325" y="398"/>
                  <a:pt x="317" y="394"/>
                </a:cubicBezTo>
                <a:cubicBezTo>
                  <a:pt x="310" y="391"/>
                  <a:pt x="300" y="363"/>
                  <a:pt x="311" y="345"/>
                </a:cubicBezTo>
                <a:cubicBezTo>
                  <a:pt x="321" y="327"/>
                  <a:pt x="333" y="335"/>
                  <a:pt x="340" y="341"/>
                </a:cubicBezTo>
                <a:cubicBezTo>
                  <a:pt x="348" y="347"/>
                  <a:pt x="354" y="341"/>
                  <a:pt x="357" y="332"/>
                </a:cubicBezTo>
                <a:cubicBezTo>
                  <a:pt x="360" y="323"/>
                  <a:pt x="364" y="289"/>
                  <a:pt x="352" y="246"/>
                </a:cubicBezTo>
                <a:cubicBezTo>
                  <a:pt x="341" y="203"/>
                  <a:pt x="351" y="80"/>
                  <a:pt x="353" y="67"/>
                </a:cubicBezTo>
                <a:cubicBezTo>
                  <a:pt x="227" y="41"/>
                  <a:pt x="166" y="63"/>
                  <a:pt x="160" y="64"/>
                </a:cubicBezTo>
                <a:cubicBezTo>
                  <a:pt x="153" y="65"/>
                  <a:pt x="150" y="62"/>
                  <a:pt x="149" y="54"/>
                </a:cubicBezTo>
                <a:cubicBezTo>
                  <a:pt x="147" y="46"/>
                  <a:pt x="161" y="40"/>
                  <a:pt x="165" y="33"/>
                </a:cubicBezTo>
                <a:cubicBezTo>
                  <a:pt x="169" y="27"/>
                  <a:pt x="166" y="15"/>
                  <a:pt x="148" y="13"/>
                </a:cubicBezTo>
                <a:cubicBezTo>
                  <a:pt x="135" y="12"/>
                  <a:pt x="97" y="0"/>
                  <a:pt x="90" y="16"/>
                </a:cubicBezTo>
                <a:cubicBezTo>
                  <a:pt x="83" y="32"/>
                  <a:pt x="119" y="37"/>
                  <a:pt x="108" y="53"/>
                </a:cubicBezTo>
                <a:cubicBezTo>
                  <a:pt x="100" y="64"/>
                  <a:pt x="45" y="51"/>
                  <a:pt x="0" y="62"/>
                </a:cubicBezTo>
                <a:cubicBezTo>
                  <a:pt x="0" y="457"/>
                  <a:pt x="0" y="457"/>
                  <a:pt x="0" y="457"/>
                </a:cubicBezTo>
                <a:cubicBezTo>
                  <a:pt x="48" y="445"/>
                  <a:pt x="102" y="444"/>
                  <a:pt x="121" y="454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8" name="Freeform 20">
            <a:hlinkClick r:id="rId6" action="ppaction://hlinksldjump"/>
          </p:cNvPr>
          <p:cNvSpPr>
            <a:spLocks/>
          </p:cNvSpPr>
          <p:nvPr/>
        </p:nvSpPr>
        <p:spPr bwMode="auto">
          <a:xfrm>
            <a:off x="1571625" y="3929063"/>
            <a:ext cx="1530350" cy="1536700"/>
          </a:xfrm>
          <a:custGeom>
            <a:avLst/>
            <a:gdLst>
              <a:gd name="T0" fmla="*/ 2147483646 w 408"/>
              <a:gd name="T1" fmla="*/ 2147483646 h 410"/>
              <a:gd name="T2" fmla="*/ 2147483646 w 408"/>
              <a:gd name="T3" fmla="*/ 2147483646 h 410"/>
              <a:gd name="T4" fmla="*/ 2147483646 w 408"/>
              <a:gd name="T5" fmla="*/ 2147483646 h 410"/>
              <a:gd name="T6" fmla="*/ 2147483646 w 408"/>
              <a:gd name="T7" fmla="*/ 2147483646 h 410"/>
              <a:gd name="T8" fmla="*/ 2147483646 w 408"/>
              <a:gd name="T9" fmla="*/ 2147483646 h 410"/>
              <a:gd name="T10" fmla="*/ 2147483646 w 408"/>
              <a:gd name="T11" fmla="*/ 2147483646 h 410"/>
              <a:gd name="T12" fmla="*/ 2147483646 w 408"/>
              <a:gd name="T13" fmla="*/ 2147483646 h 410"/>
              <a:gd name="T14" fmla="*/ 2147483646 w 408"/>
              <a:gd name="T15" fmla="*/ 2147483646 h 410"/>
              <a:gd name="T16" fmla="*/ 2147483646 w 408"/>
              <a:gd name="T17" fmla="*/ 2147483646 h 410"/>
              <a:gd name="T18" fmla="*/ 2147483646 w 408"/>
              <a:gd name="T19" fmla="*/ 2147483646 h 410"/>
              <a:gd name="T20" fmla="*/ 2147483646 w 408"/>
              <a:gd name="T21" fmla="*/ 2147483646 h 410"/>
              <a:gd name="T22" fmla="*/ 0 w 408"/>
              <a:gd name="T23" fmla="*/ 2147483646 h 410"/>
              <a:gd name="T24" fmla="*/ 0 w 408"/>
              <a:gd name="T25" fmla="*/ 2147483646 h 410"/>
              <a:gd name="T26" fmla="*/ 2147483646 w 408"/>
              <a:gd name="T27" fmla="*/ 2147483646 h 410"/>
              <a:gd name="T28" fmla="*/ 2147483646 w 408"/>
              <a:gd name="T29" fmla="*/ 2147483646 h 410"/>
              <a:gd name="T30" fmla="*/ 2147483646 w 408"/>
              <a:gd name="T31" fmla="*/ 2147483646 h 41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08"/>
              <a:gd name="T49" fmla="*/ 0 h 410"/>
              <a:gd name="T50" fmla="*/ 408 w 408"/>
              <a:gd name="T51" fmla="*/ 410 h 41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7" name="Freeform 19">
            <a:hlinkClick r:id="rId7" action="ppaction://hlinksldjump"/>
          </p:cNvPr>
          <p:cNvSpPr>
            <a:spLocks/>
          </p:cNvSpPr>
          <p:nvPr/>
        </p:nvSpPr>
        <p:spPr bwMode="auto">
          <a:xfrm>
            <a:off x="2857500" y="3929063"/>
            <a:ext cx="1412875" cy="1503362"/>
          </a:xfrm>
          <a:custGeom>
            <a:avLst/>
            <a:gdLst>
              <a:gd name="T0" fmla="*/ 2147483646 w 377"/>
              <a:gd name="T1" fmla="*/ 2147483646 h 401"/>
              <a:gd name="T2" fmla="*/ 2147483646 w 377"/>
              <a:gd name="T3" fmla="*/ 2147483646 h 401"/>
              <a:gd name="T4" fmla="*/ 2147483646 w 377"/>
              <a:gd name="T5" fmla="*/ 2147483646 h 401"/>
              <a:gd name="T6" fmla="*/ 2147483646 w 377"/>
              <a:gd name="T7" fmla="*/ 2147483646 h 401"/>
              <a:gd name="T8" fmla="*/ 2147483646 w 377"/>
              <a:gd name="T9" fmla="*/ 2147483646 h 401"/>
              <a:gd name="T10" fmla="*/ 2147483646 w 377"/>
              <a:gd name="T11" fmla="*/ 2147483646 h 401"/>
              <a:gd name="T12" fmla="*/ 2147483646 w 377"/>
              <a:gd name="T13" fmla="*/ 2147483646 h 401"/>
              <a:gd name="T14" fmla="*/ 2147483646 w 377"/>
              <a:gd name="T15" fmla="*/ 2147483646 h 401"/>
              <a:gd name="T16" fmla="*/ 2147483646 w 377"/>
              <a:gd name="T17" fmla="*/ 2147483646 h 401"/>
              <a:gd name="T18" fmla="*/ 2147483646 w 377"/>
              <a:gd name="T19" fmla="*/ 2147483646 h 401"/>
              <a:gd name="T20" fmla="*/ 2147483646 w 377"/>
              <a:gd name="T21" fmla="*/ 2147483646 h 401"/>
              <a:gd name="T22" fmla="*/ 2147483646 w 377"/>
              <a:gd name="T23" fmla="*/ 2147483646 h 401"/>
              <a:gd name="T24" fmla="*/ 2147483646 w 377"/>
              <a:gd name="T25" fmla="*/ 2147483646 h 401"/>
              <a:gd name="T26" fmla="*/ 2147483646 w 377"/>
              <a:gd name="T27" fmla="*/ 2147483646 h 401"/>
              <a:gd name="T28" fmla="*/ 2147483646 w 377"/>
              <a:gd name="T29" fmla="*/ 2147483646 h 401"/>
              <a:gd name="T30" fmla="*/ 2147483646 w 377"/>
              <a:gd name="T31" fmla="*/ 2147483646 h 401"/>
              <a:gd name="T32" fmla="*/ 2147483646 w 377"/>
              <a:gd name="T33" fmla="*/ 2147483646 h 401"/>
              <a:gd name="T34" fmla="*/ 2147483646 w 377"/>
              <a:gd name="T35" fmla="*/ 2147483646 h 401"/>
              <a:gd name="T36" fmla="*/ 2147483646 w 377"/>
              <a:gd name="T37" fmla="*/ 2147483646 h 401"/>
              <a:gd name="T38" fmla="*/ 2147483646 w 377"/>
              <a:gd name="T39" fmla="*/ 2147483646 h 401"/>
              <a:gd name="T40" fmla="*/ 2147483646 w 377"/>
              <a:gd name="T41" fmla="*/ 2147483646 h 401"/>
              <a:gd name="T42" fmla="*/ 2147483646 w 377"/>
              <a:gd name="T43" fmla="*/ 2147483646 h 401"/>
              <a:gd name="T44" fmla="*/ 2147483646 w 377"/>
              <a:gd name="T45" fmla="*/ 2147483646 h 401"/>
              <a:gd name="T46" fmla="*/ 2147483646 w 377"/>
              <a:gd name="T47" fmla="*/ 2147483646 h 401"/>
              <a:gd name="T48" fmla="*/ 2147483646 w 377"/>
              <a:gd name="T49" fmla="*/ 2147483646 h 40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77"/>
              <a:gd name="T76" fmla="*/ 0 h 401"/>
              <a:gd name="T77" fmla="*/ 377 w 377"/>
              <a:gd name="T78" fmla="*/ 401 h 40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solidFill>
            <a:srgbClr val="FF66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5" name="Freeform 17">
            <a:hlinkClick r:id="rId8" action="ppaction://hlinksldjump"/>
          </p:cNvPr>
          <p:cNvSpPr>
            <a:spLocks/>
          </p:cNvSpPr>
          <p:nvPr/>
        </p:nvSpPr>
        <p:spPr bwMode="auto">
          <a:xfrm>
            <a:off x="4000500" y="3714750"/>
            <a:ext cx="1739900" cy="1735138"/>
          </a:xfrm>
          <a:custGeom>
            <a:avLst/>
            <a:gdLst>
              <a:gd name="T0" fmla="*/ 2147483646 w 464"/>
              <a:gd name="T1" fmla="*/ 2147483646 h 463"/>
              <a:gd name="T2" fmla="*/ 2147483646 w 464"/>
              <a:gd name="T3" fmla="*/ 2147483646 h 463"/>
              <a:gd name="T4" fmla="*/ 2147483646 w 464"/>
              <a:gd name="T5" fmla="*/ 2147483646 h 463"/>
              <a:gd name="T6" fmla="*/ 2147483646 w 464"/>
              <a:gd name="T7" fmla="*/ 2147483646 h 463"/>
              <a:gd name="T8" fmla="*/ 2147483646 w 464"/>
              <a:gd name="T9" fmla="*/ 2147483646 h 463"/>
              <a:gd name="T10" fmla="*/ 2147483646 w 464"/>
              <a:gd name="T11" fmla="*/ 2147483646 h 463"/>
              <a:gd name="T12" fmla="*/ 2147483646 w 464"/>
              <a:gd name="T13" fmla="*/ 2147483646 h 463"/>
              <a:gd name="T14" fmla="*/ 2147483646 w 464"/>
              <a:gd name="T15" fmla="*/ 2147483646 h 463"/>
              <a:gd name="T16" fmla="*/ 2147483646 w 464"/>
              <a:gd name="T17" fmla="*/ 2147483646 h 463"/>
              <a:gd name="T18" fmla="*/ 2147483646 w 464"/>
              <a:gd name="T19" fmla="*/ 2147483646 h 463"/>
              <a:gd name="T20" fmla="*/ 2147483646 w 464"/>
              <a:gd name="T21" fmla="*/ 2147483646 h 463"/>
              <a:gd name="T22" fmla="*/ 2147483646 w 464"/>
              <a:gd name="T23" fmla="*/ 2147483646 h 463"/>
              <a:gd name="T24" fmla="*/ 2147483646 w 464"/>
              <a:gd name="T25" fmla="*/ 2147483646 h 463"/>
              <a:gd name="T26" fmla="*/ 2147483646 w 464"/>
              <a:gd name="T27" fmla="*/ 2147483646 h 463"/>
              <a:gd name="T28" fmla="*/ 2147483646 w 464"/>
              <a:gd name="T29" fmla="*/ 2147483646 h 463"/>
              <a:gd name="T30" fmla="*/ 2147483646 w 464"/>
              <a:gd name="T31" fmla="*/ 2147483646 h 463"/>
              <a:gd name="T32" fmla="*/ 2147483646 w 464"/>
              <a:gd name="T33" fmla="*/ 2147483646 h 463"/>
              <a:gd name="T34" fmla="*/ 2147483646 w 464"/>
              <a:gd name="T35" fmla="*/ 2147483646 h 463"/>
              <a:gd name="T36" fmla="*/ 2147483646 w 464"/>
              <a:gd name="T37" fmla="*/ 2147483646 h 463"/>
              <a:gd name="T38" fmla="*/ 2147483646 w 464"/>
              <a:gd name="T39" fmla="*/ 2147483646 h 463"/>
              <a:gd name="T40" fmla="*/ 2147483646 w 464"/>
              <a:gd name="T41" fmla="*/ 2147483646 h 463"/>
              <a:gd name="T42" fmla="*/ 2147483646 w 464"/>
              <a:gd name="T43" fmla="*/ 2147483646 h 463"/>
              <a:gd name="T44" fmla="*/ 2147483646 w 464"/>
              <a:gd name="T45" fmla="*/ 2147483646 h 463"/>
              <a:gd name="T46" fmla="*/ 2147483646 w 464"/>
              <a:gd name="T47" fmla="*/ 2147483646 h 463"/>
              <a:gd name="T48" fmla="*/ 2147483646 w 464"/>
              <a:gd name="T49" fmla="*/ 2147483646 h 463"/>
              <a:gd name="T50" fmla="*/ 2147483646 w 464"/>
              <a:gd name="T51" fmla="*/ 2147483646 h 4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464"/>
              <a:gd name="T79" fmla="*/ 0 h 463"/>
              <a:gd name="T80" fmla="*/ 464 w 464"/>
              <a:gd name="T81" fmla="*/ 463 h 46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6" name="Freeform 18">
            <a:hlinkClick r:id="rId9" action="ppaction://hlinksldjump"/>
          </p:cNvPr>
          <p:cNvSpPr>
            <a:spLocks/>
          </p:cNvSpPr>
          <p:nvPr/>
        </p:nvSpPr>
        <p:spPr bwMode="auto">
          <a:xfrm>
            <a:off x="5429250" y="2286000"/>
            <a:ext cx="1390650" cy="1933575"/>
          </a:xfrm>
          <a:custGeom>
            <a:avLst/>
            <a:gdLst>
              <a:gd name="T0" fmla="*/ 2147483646 w 371"/>
              <a:gd name="T1" fmla="*/ 2147483646 h 516"/>
              <a:gd name="T2" fmla="*/ 2147483646 w 371"/>
              <a:gd name="T3" fmla="*/ 2147483646 h 516"/>
              <a:gd name="T4" fmla="*/ 2147483646 w 371"/>
              <a:gd name="T5" fmla="*/ 2147483646 h 516"/>
              <a:gd name="T6" fmla="*/ 2147483646 w 371"/>
              <a:gd name="T7" fmla="*/ 2147483646 h 516"/>
              <a:gd name="T8" fmla="*/ 2147483646 w 371"/>
              <a:gd name="T9" fmla="*/ 2147483646 h 516"/>
              <a:gd name="T10" fmla="*/ 2147483646 w 371"/>
              <a:gd name="T11" fmla="*/ 2147483646 h 516"/>
              <a:gd name="T12" fmla="*/ 2147483646 w 371"/>
              <a:gd name="T13" fmla="*/ 2147483646 h 516"/>
              <a:gd name="T14" fmla="*/ 2147483646 w 371"/>
              <a:gd name="T15" fmla="*/ 2147483646 h 516"/>
              <a:gd name="T16" fmla="*/ 2147483646 w 371"/>
              <a:gd name="T17" fmla="*/ 2147483646 h 516"/>
              <a:gd name="T18" fmla="*/ 2147483646 w 371"/>
              <a:gd name="T19" fmla="*/ 2147483646 h 516"/>
              <a:gd name="T20" fmla="*/ 2147483646 w 371"/>
              <a:gd name="T21" fmla="*/ 2147483646 h 516"/>
              <a:gd name="T22" fmla="*/ 2147483646 w 371"/>
              <a:gd name="T23" fmla="*/ 2147483646 h 516"/>
              <a:gd name="T24" fmla="*/ 2147483646 w 371"/>
              <a:gd name="T25" fmla="*/ 2147483646 h 516"/>
              <a:gd name="T26" fmla="*/ 2147483646 w 371"/>
              <a:gd name="T27" fmla="*/ 2147483646 h 516"/>
              <a:gd name="T28" fmla="*/ 2147483646 w 371"/>
              <a:gd name="T29" fmla="*/ 2147483646 h 516"/>
              <a:gd name="T30" fmla="*/ 2147483646 w 371"/>
              <a:gd name="T31" fmla="*/ 2147483646 h 516"/>
              <a:gd name="T32" fmla="*/ 2147483646 w 371"/>
              <a:gd name="T33" fmla="*/ 2147483646 h 516"/>
              <a:gd name="T34" fmla="*/ 2147483646 w 371"/>
              <a:gd name="T35" fmla="*/ 2147483646 h 516"/>
              <a:gd name="T36" fmla="*/ 2147483646 w 371"/>
              <a:gd name="T37" fmla="*/ 2147483646 h 516"/>
              <a:gd name="T38" fmla="*/ 2147483646 w 371"/>
              <a:gd name="T39" fmla="*/ 2147483646 h 516"/>
              <a:gd name="T40" fmla="*/ 2147483646 w 371"/>
              <a:gd name="T41" fmla="*/ 2147483646 h 516"/>
              <a:gd name="T42" fmla="*/ 2147483646 w 371"/>
              <a:gd name="T43" fmla="*/ 2147483646 h 5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371"/>
              <a:gd name="T67" fmla="*/ 0 h 516"/>
              <a:gd name="T68" fmla="*/ 371 w 371"/>
              <a:gd name="T69" fmla="*/ 516 h 5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solidFill>
            <a:srgbClr val="CC00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4" name="Freeform 16">
            <a:hlinkClick r:id="rId10" action="ppaction://hlinksldjump"/>
          </p:cNvPr>
          <p:cNvSpPr>
            <a:spLocks/>
          </p:cNvSpPr>
          <p:nvPr/>
        </p:nvSpPr>
        <p:spPr bwMode="auto">
          <a:xfrm>
            <a:off x="5500688" y="3929063"/>
            <a:ext cx="1349375" cy="1536700"/>
          </a:xfrm>
          <a:custGeom>
            <a:avLst/>
            <a:gdLst>
              <a:gd name="T0" fmla="*/ 2147483646 w 360"/>
              <a:gd name="T1" fmla="*/ 2147483646 h 410"/>
              <a:gd name="T2" fmla="*/ 2147483646 w 360"/>
              <a:gd name="T3" fmla="*/ 2147483646 h 410"/>
              <a:gd name="T4" fmla="*/ 2147483646 w 360"/>
              <a:gd name="T5" fmla="*/ 2147483646 h 410"/>
              <a:gd name="T6" fmla="*/ 2147483646 w 360"/>
              <a:gd name="T7" fmla="*/ 2147483646 h 410"/>
              <a:gd name="T8" fmla="*/ 2147483646 w 360"/>
              <a:gd name="T9" fmla="*/ 2147483646 h 410"/>
              <a:gd name="T10" fmla="*/ 2147483646 w 360"/>
              <a:gd name="T11" fmla="*/ 2147483646 h 410"/>
              <a:gd name="T12" fmla="*/ 2147483646 w 360"/>
              <a:gd name="T13" fmla="*/ 2147483646 h 410"/>
              <a:gd name="T14" fmla="*/ 2147483646 w 360"/>
              <a:gd name="T15" fmla="*/ 2147483646 h 410"/>
              <a:gd name="T16" fmla="*/ 2147483646 w 360"/>
              <a:gd name="T17" fmla="*/ 2147483646 h 410"/>
              <a:gd name="T18" fmla="*/ 2147483646 w 360"/>
              <a:gd name="T19" fmla="*/ 2147483646 h 410"/>
              <a:gd name="T20" fmla="*/ 2147483646 w 360"/>
              <a:gd name="T21" fmla="*/ 2147483646 h 410"/>
              <a:gd name="T22" fmla="*/ 2147483646 w 360"/>
              <a:gd name="T23" fmla="*/ 2147483646 h 410"/>
              <a:gd name="T24" fmla="*/ 2147483646 w 360"/>
              <a:gd name="T25" fmla="*/ 2147483646 h 410"/>
              <a:gd name="T26" fmla="*/ 2147483646 w 360"/>
              <a:gd name="T27" fmla="*/ 2147483646 h 410"/>
              <a:gd name="T28" fmla="*/ 2147483646 w 360"/>
              <a:gd name="T29" fmla="*/ 2147483646 h 410"/>
              <a:gd name="T30" fmla="*/ 2147483646 w 360"/>
              <a:gd name="T31" fmla="*/ 2147483646 h 410"/>
              <a:gd name="T32" fmla="*/ 2147483646 w 360"/>
              <a:gd name="T33" fmla="*/ 2147483646 h 41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0"/>
              <a:gd name="T52" fmla="*/ 0 h 410"/>
              <a:gd name="T53" fmla="*/ 360 w 360"/>
              <a:gd name="T54" fmla="*/ 410 h 41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solidFill>
            <a:srgbClr val="FFFF05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0" name="Freeform 12">
            <a:hlinkClick r:id="rId11" action="ppaction://hlinksldjump"/>
          </p:cNvPr>
          <p:cNvSpPr>
            <a:spLocks/>
          </p:cNvSpPr>
          <p:nvPr/>
        </p:nvSpPr>
        <p:spPr bwMode="auto">
          <a:xfrm>
            <a:off x="2857500" y="1071563"/>
            <a:ext cx="1412875" cy="1690687"/>
          </a:xfrm>
          <a:custGeom>
            <a:avLst/>
            <a:gdLst>
              <a:gd name="T0" fmla="*/ 2147483646 w 377"/>
              <a:gd name="T1" fmla="*/ 2147483646 h 451"/>
              <a:gd name="T2" fmla="*/ 2147483646 w 377"/>
              <a:gd name="T3" fmla="*/ 2147483646 h 451"/>
              <a:gd name="T4" fmla="*/ 2147483646 w 377"/>
              <a:gd name="T5" fmla="*/ 2147483646 h 451"/>
              <a:gd name="T6" fmla="*/ 2147483646 w 377"/>
              <a:gd name="T7" fmla="*/ 2147483646 h 451"/>
              <a:gd name="T8" fmla="*/ 2147483646 w 377"/>
              <a:gd name="T9" fmla="*/ 2147483646 h 451"/>
              <a:gd name="T10" fmla="*/ 2147483646 w 377"/>
              <a:gd name="T11" fmla="*/ 2147483646 h 451"/>
              <a:gd name="T12" fmla="*/ 2147483646 w 377"/>
              <a:gd name="T13" fmla="*/ 2147483646 h 451"/>
              <a:gd name="T14" fmla="*/ 2147483646 w 377"/>
              <a:gd name="T15" fmla="*/ 2147483646 h 451"/>
              <a:gd name="T16" fmla="*/ 2147483646 w 377"/>
              <a:gd name="T17" fmla="*/ 2147483646 h 451"/>
              <a:gd name="T18" fmla="*/ 2147483646 w 377"/>
              <a:gd name="T19" fmla="*/ 2147483646 h 451"/>
              <a:gd name="T20" fmla="*/ 2147483646 w 377"/>
              <a:gd name="T21" fmla="*/ 2147483646 h 451"/>
              <a:gd name="T22" fmla="*/ 2147483646 w 377"/>
              <a:gd name="T23" fmla="*/ 2147483646 h 451"/>
              <a:gd name="T24" fmla="*/ 2147483646 w 377"/>
              <a:gd name="T25" fmla="*/ 2147483646 h 451"/>
              <a:gd name="T26" fmla="*/ 2147483646 w 377"/>
              <a:gd name="T27" fmla="*/ 2147483646 h 451"/>
              <a:gd name="T28" fmla="*/ 2147483646 w 377"/>
              <a:gd name="T29" fmla="*/ 2147483646 h 451"/>
              <a:gd name="T30" fmla="*/ 2147483646 w 377"/>
              <a:gd name="T31" fmla="*/ 2147483646 h 451"/>
              <a:gd name="T32" fmla="*/ 2147483646 w 377"/>
              <a:gd name="T33" fmla="*/ 2147483646 h 451"/>
              <a:gd name="T34" fmla="*/ 2147483646 w 377"/>
              <a:gd name="T35" fmla="*/ 2147483646 h 451"/>
              <a:gd name="T36" fmla="*/ 2147483646 w 377"/>
              <a:gd name="T37" fmla="*/ 2147483646 h 451"/>
              <a:gd name="T38" fmla="*/ 2147483646 w 377"/>
              <a:gd name="T39" fmla="*/ 2147483646 h 451"/>
              <a:gd name="T40" fmla="*/ 2147483646 w 377"/>
              <a:gd name="T41" fmla="*/ 0 h 451"/>
              <a:gd name="T42" fmla="*/ 2147483646 w 377"/>
              <a:gd name="T43" fmla="*/ 0 h 451"/>
              <a:gd name="T44" fmla="*/ 2147483646 w 377"/>
              <a:gd name="T45" fmla="*/ 2147483646 h 45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77"/>
              <a:gd name="T70" fmla="*/ 0 h 451"/>
              <a:gd name="T71" fmla="*/ 377 w 377"/>
              <a:gd name="T72" fmla="*/ 451 h 45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solidFill>
            <a:srgbClr val="00CC99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3" name="Freeform 15">
            <a:hlinkClick r:id="rId12" action="ppaction://hlinksldjump"/>
          </p:cNvPr>
          <p:cNvSpPr>
            <a:spLocks/>
          </p:cNvSpPr>
          <p:nvPr/>
        </p:nvSpPr>
        <p:spPr bwMode="auto">
          <a:xfrm>
            <a:off x="2714625" y="2500313"/>
            <a:ext cx="1754188" cy="1758950"/>
          </a:xfrm>
          <a:custGeom>
            <a:avLst/>
            <a:gdLst>
              <a:gd name="T0" fmla="*/ 2147483646 w 468"/>
              <a:gd name="T1" fmla="*/ 2147483646 h 469"/>
              <a:gd name="T2" fmla="*/ 2147483646 w 468"/>
              <a:gd name="T3" fmla="*/ 2147483646 h 469"/>
              <a:gd name="T4" fmla="*/ 2147483646 w 468"/>
              <a:gd name="T5" fmla="*/ 2147483646 h 469"/>
              <a:gd name="T6" fmla="*/ 2147483646 w 468"/>
              <a:gd name="T7" fmla="*/ 2147483646 h 469"/>
              <a:gd name="T8" fmla="*/ 2147483646 w 468"/>
              <a:gd name="T9" fmla="*/ 2147483646 h 469"/>
              <a:gd name="T10" fmla="*/ 2147483646 w 468"/>
              <a:gd name="T11" fmla="*/ 2147483646 h 469"/>
              <a:gd name="T12" fmla="*/ 2147483646 w 468"/>
              <a:gd name="T13" fmla="*/ 2147483646 h 469"/>
              <a:gd name="T14" fmla="*/ 2147483646 w 468"/>
              <a:gd name="T15" fmla="*/ 2147483646 h 469"/>
              <a:gd name="T16" fmla="*/ 2147483646 w 468"/>
              <a:gd name="T17" fmla="*/ 2147483646 h 469"/>
              <a:gd name="T18" fmla="*/ 2147483646 w 468"/>
              <a:gd name="T19" fmla="*/ 2147483646 h 469"/>
              <a:gd name="T20" fmla="*/ 2147483646 w 468"/>
              <a:gd name="T21" fmla="*/ 2147483646 h 469"/>
              <a:gd name="T22" fmla="*/ 2147483646 w 468"/>
              <a:gd name="T23" fmla="*/ 2147483646 h 469"/>
              <a:gd name="T24" fmla="*/ 2147483646 w 468"/>
              <a:gd name="T25" fmla="*/ 2147483646 h 469"/>
              <a:gd name="T26" fmla="*/ 2147483646 w 468"/>
              <a:gd name="T27" fmla="*/ 2147483646 h 469"/>
              <a:gd name="T28" fmla="*/ 2147483646 w 468"/>
              <a:gd name="T29" fmla="*/ 2147483646 h 469"/>
              <a:gd name="T30" fmla="*/ 2147483646 w 468"/>
              <a:gd name="T31" fmla="*/ 2147483646 h 469"/>
              <a:gd name="T32" fmla="*/ 2147483646 w 468"/>
              <a:gd name="T33" fmla="*/ 2147483646 h 469"/>
              <a:gd name="T34" fmla="*/ 2147483646 w 468"/>
              <a:gd name="T35" fmla="*/ 2147483646 h 469"/>
              <a:gd name="T36" fmla="*/ 2147483646 w 468"/>
              <a:gd name="T37" fmla="*/ 2147483646 h 469"/>
              <a:gd name="T38" fmla="*/ 2147483646 w 468"/>
              <a:gd name="T39" fmla="*/ 2147483646 h 469"/>
              <a:gd name="T40" fmla="*/ 2147483646 w 468"/>
              <a:gd name="T41" fmla="*/ 2147483646 h 469"/>
              <a:gd name="T42" fmla="*/ 2147483646 w 468"/>
              <a:gd name="T43" fmla="*/ 2147483646 h 469"/>
              <a:gd name="T44" fmla="*/ 2147483646 w 468"/>
              <a:gd name="T45" fmla="*/ 2147483646 h 469"/>
              <a:gd name="T46" fmla="*/ 2147483646 w 468"/>
              <a:gd name="T47" fmla="*/ 2147483646 h 469"/>
              <a:gd name="T48" fmla="*/ 2147483646 w 468"/>
              <a:gd name="T49" fmla="*/ 2147483646 h 469"/>
              <a:gd name="T50" fmla="*/ 2147483646 w 468"/>
              <a:gd name="T51" fmla="*/ 2147483646 h 469"/>
              <a:gd name="T52" fmla="*/ 2147483646 w 468"/>
              <a:gd name="T53" fmla="*/ 2147483646 h 469"/>
              <a:gd name="T54" fmla="*/ 2147483646 w 468"/>
              <a:gd name="T55" fmla="*/ 2147483646 h 469"/>
              <a:gd name="T56" fmla="*/ 2147483646 w 468"/>
              <a:gd name="T57" fmla="*/ 2147483646 h 469"/>
              <a:gd name="T58" fmla="*/ 2147483646 w 468"/>
              <a:gd name="T59" fmla="*/ 2147483646 h 469"/>
              <a:gd name="T60" fmla="*/ 2147483646 w 468"/>
              <a:gd name="T61" fmla="*/ 2147483646 h 469"/>
              <a:gd name="T62" fmla="*/ 2147483646 w 468"/>
              <a:gd name="T63" fmla="*/ 2147483646 h 46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68"/>
              <a:gd name="T97" fmla="*/ 0 h 469"/>
              <a:gd name="T98" fmla="*/ 468 w 468"/>
              <a:gd name="T99" fmla="*/ 469 h 46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solidFill>
            <a:srgbClr val="0000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59" name="Freeform 11">
            <a:hlinkClick r:id="rId13" action="ppaction://hlinksldjump"/>
          </p:cNvPr>
          <p:cNvSpPr>
            <a:spLocks/>
          </p:cNvSpPr>
          <p:nvPr/>
        </p:nvSpPr>
        <p:spPr bwMode="auto">
          <a:xfrm>
            <a:off x="4000500" y="1071563"/>
            <a:ext cx="1535113" cy="1682750"/>
          </a:xfrm>
          <a:custGeom>
            <a:avLst/>
            <a:gdLst>
              <a:gd name="T0" fmla="*/ 2147483646 w 409"/>
              <a:gd name="T1" fmla="*/ 2147483646 h 449"/>
              <a:gd name="T2" fmla="*/ 2147483646 w 409"/>
              <a:gd name="T3" fmla="*/ 2147483646 h 449"/>
              <a:gd name="T4" fmla="*/ 2147483646 w 409"/>
              <a:gd name="T5" fmla="*/ 2147483646 h 449"/>
              <a:gd name="T6" fmla="*/ 2147483646 w 409"/>
              <a:gd name="T7" fmla="*/ 2147483646 h 449"/>
              <a:gd name="T8" fmla="*/ 2147483646 w 409"/>
              <a:gd name="T9" fmla="*/ 2147483646 h 449"/>
              <a:gd name="T10" fmla="*/ 2147483646 w 409"/>
              <a:gd name="T11" fmla="*/ 2147483646 h 449"/>
              <a:gd name="T12" fmla="*/ 2147483646 w 409"/>
              <a:gd name="T13" fmla="*/ 2147483646 h 449"/>
              <a:gd name="T14" fmla="*/ 2147483646 w 409"/>
              <a:gd name="T15" fmla="*/ 2147483646 h 449"/>
              <a:gd name="T16" fmla="*/ 2147483646 w 409"/>
              <a:gd name="T17" fmla="*/ 2147483646 h 449"/>
              <a:gd name="T18" fmla="*/ 2147483646 w 409"/>
              <a:gd name="T19" fmla="*/ 2147483646 h 449"/>
              <a:gd name="T20" fmla="*/ 2147483646 w 409"/>
              <a:gd name="T21" fmla="*/ 2147483646 h 449"/>
              <a:gd name="T22" fmla="*/ 2147483646 w 409"/>
              <a:gd name="T23" fmla="*/ 2147483646 h 449"/>
              <a:gd name="T24" fmla="*/ 2147483646 w 409"/>
              <a:gd name="T25" fmla="*/ 2147483646 h 449"/>
              <a:gd name="T26" fmla="*/ 2147483646 w 409"/>
              <a:gd name="T27" fmla="*/ 2147483646 h 449"/>
              <a:gd name="T28" fmla="*/ 2147483646 w 409"/>
              <a:gd name="T29" fmla="*/ 2147483646 h 449"/>
              <a:gd name="T30" fmla="*/ 2147483646 w 409"/>
              <a:gd name="T31" fmla="*/ 2147483646 h 449"/>
              <a:gd name="T32" fmla="*/ 2147483646 w 409"/>
              <a:gd name="T33" fmla="*/ 2147483646 h 449"/>
              <a:gd name="T34" fmla="*/ 2147483646 w 409"/>
              <a:gd name="T35" fmla="*/ 2147483646 h 449"/>
              <a:gd name="T36" fmla="*/ 2147483646 w 409"/>
              <a:gd name="T37" fmla="*/ 0 h 449"/>
              <a:gd name="T38" fmla="*/ 2147483646 w 409"/>
              <a:gd name="T39" fmla="*/ 0 h 449"/>
              <a:gd name="T40" fmla="*/ 2147483646 w 409"/>
              <a:gd name="T41" fmla="*/ 2147483646 h 44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09"/>
              <a:gd name="T64" fmla="*/ 0 h 449"/>
              <a:gd name="T65" fmla="*/ 409 w 409"/>
              <a:gd name="T66" fmla="*/ 449 h 44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solidFill>
            <a:srgbClr val="CC66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61" name="Freeform 13">
            <a:hlinkClick r:id="rId14" action="ppaction://hlinksldjump"/>
          </p:cNvPr>
          <p:cNvSpPr>
            <a:spLocks/>
          </p:cNvSpPr>
          <p:nvPr/>
        </p:nvSpPr>
        <p:spPr bwMode="auto">
          <a:xfrm>
            <a:off x="5286375" y="1071563"/>
            <a:ext cx="1549400" cy="1484312"/>
          </a:xfrm>
          <a:custGeom>
            <a:avLst/>
            <a:gdLst>
              <a:gd name="T0" fmla="*/ 2147483646 w 413"/>
              <a:gd name="T1" fmla="*/ 2147483646 h 396"/>
              <a:gd name="T2" fmla="*/ 2147483646 w 413"/>
              <a:gd name="T3" fmla="*/ 2147483646 h 396"/>
              <a:gd name="T4" fmla="*/ 2147483646 w 413"/>
              <a:gd name="T5" fmla="*/ 2147483646 h 396"/>
              <a:gd name="T6" fmla="*/ 2147483646 w 413"/>
              <a:gd name="T7" fmla="*/ 2147483646 h 396"/>
              <a:gd name="T8" fmla="*/ 2147483646 w 413"/>
              <a:gd name="T9" fmla="*/ 2147483646 h 396"/>
              <a:gd name="T10" fmla="*/ 2147483646 w 413"/>
              <a:gd name="T11" fmla="*/ 2147483646 h 396"/>
              <a:gd name="T12" fmla="*/ 2147483646 w 413"/>
              <a:gd name="T13" fmla="*/ 2147483646 h 396"/>
              <a:gd name="T14" fmla="*/ 2147483646 w 413"/>
              <a:gd name="T15" fmla="*/ 2147483646 h 396"/>
              <a:gd name="T16" fmla="*/ 2147483646 w 413"/>
              <a:gd name="T17" fmla="*/ 2147483646 h 396"/>
              <a:gd name="T18" fmla="*/ 2147483646 w 413"/>
              <a:gd name="T19" fmla="*/ 2147483646 h 396"/>
              <a:gd name="T20" fmla="*/ 2147483646 w 413"/>
              <a:gd name="T21" fmla="*/ 2147483646 h 396"/>
              <a:gd name="T22" fmla="*/ 2147483646 w 413"/>
              <a:gd name="T23" fmla="*/ 2147483646 h 396"/>
              <a:gd name="T24" fmla="*/ 2147483646 w 413"/>
              <a:gd name="T25" fmla="*/ 2147483646 h 396"/>
              <a:gd name="T26" fmla="*/ 2147483646 w 413"/>
              <a:gd name="T27" fmla="*/ 2147483646 h 396"/>
              <a:gd name="T28" fmla="*/ 2147483646 w 413"/>
              <a:gd name="T29" fmla="*/ 0 h 396"/>
              <a:gd name="T30" fmla="*/ 2147483646 w 413"/>
              <a:gd name="T31" fmla="*/ 0 h 396"/>
              <a:gd name="T32" fmla="*/ 2147483646 w 413"/>
              <a:gd name="T33" fmla="*/ 2147483646 h 39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13"/>
              <a:gd name="T52" fmla="*/ 0 h 396"/>
              <a:gd name="T53" fmla="*/ 413 w 413"/>
              <a:gd name="T54" fmla="*/ 396 h 39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solidFill>
            <a:srgbClr val="008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  <p:sp>
        <p:nvSpPr>
          <p:cNvPr id="20" name="Freeform 14">
            <a:hlinkClick r:id="rId2" action="ppaction://hlinksldjump"/>
          </p:cNvPr>
          <p:cNvSpPr>
            <a:spLocks/>
          </p:cNvSpPr>
          <p:nvPr/>
        </p:nvSpPr>
        <p:spPr bwMode="auto">
          <a:xfrm>
            <a:off x="4143375" y="2500313"/>
            <a:ext cx="1582738" cy="1522412"/>
          </a:xfrm>
          <a:custGeom>
            <a:avLst/>
            <a:gdLst>
              <a:gd name="T0" fmla="*/ 2147483646 w 422"/>
              <a:gd name="T1" fmla="*/ 2147483646 h 406"/>
              <a:gd name="T2" fmla="*/ 2147483646 w 422"/>
              <a:gd name="T3" fmla="*/ 2147483646 h 406"/>
              <a:gd name="T4" fmla="*/ 2147483646 w 422"/>
              <a:gd name="T5" fmla="*/ 2147483646 h 406"/>
              <a:gd name="T6" fmla="*/ 2147483646 w 422"/>
              <a:gd name="T7" fmla="*/ 2147483646 h 406"/>
              <a:gd name="T8" fmla="*/ 2147483646 w 422"/>
              <a:gd name="T9" fmla="*/ 2147483646 h 406"/>
              <a:gd name="T10" fmla="*/ 2147483646 w 422"/>
              <a:gd name="T11" fmla="*/ 2147483646 h 406"/>
              <a:gd name="T12" fmla="*/ 2147483646 w 422"/>
              <a:gd name="T13" fmla="*/ 2147483646 h 406"/>
              <a:gd name="T14" fmla="*/ 2147483646 w 422"/>
              <a:gd name="T15" fmla="*/ 2147483646 h 406"/>
              <a:gd name="T16" fmla="*/ 2147483646 w 422"/>
              <a:gd name="T17" fmla="*/ 2147483646 h 406"/>
              <a:gd name="T18" fmla="*/ 2147483646 w 422"/>
              <a:gd name="T19" fmla="*/ 2147483646 h 406"/>
              <a:gd name="T20" fmla="*/ 2147483646 w 422"/>
              <a:gd name="T21" fmla="*/ 2147483646 h 406"/>
              <a:gd name="T22" fmla="*/ 2147483646 w 422"/>
              <a:gd name="T23" fmla="*/ 2147483646 h 406"/>
              <a:gd name="T24" fmla="*/ 2147483646 w 422"/>
              <a:gd name="T25" fmla="*/ 2147483646 h 406"/>
              <a:gd name="T26" fmla="*/ 2147483646 w 422"/>
              <a:gd name="T27" fmla="*/ 2147483646 h 406"/>
              <a:gd name="T28" fmla="*/ 2147483646 w 422"/>
              <a:gd name="T29" fmla="*/ 2147483646 h 406"/>
              <a:gd name="T30" fmla="*/ 2147483646 w 422"/>
              <a:gd name="T31" fmla="*/ 2147483646 h 406"/>
              <a:gd name="T32" fmla="*/ 2147483646 w 422"/>
              <a:gd name="T33" fmla="*/ 2147483646 h 406"/>
              <a:gd name="T34" fmla="*/ 2147483646 w 422"/>
              <a:gd name="T35" fmla="*/ 2147483646 h 406"/>
              <a:gd name="T36" fmla="*/ 2147483646 w 422"/>
              <a:gd name="T37" fmla="*/ 2147483646 h 406"/>
              <a:gd name="T38" fmla="*/ 2147483646 w 422"/>
              <a:gd name="T39" fmla="*/ 2147483646 h 406"/>
              <a:gd name="T40" fmla="*/ 2147483646 w 422"/>
              <a:gd name="T41" fmla="*/ 2147483646 h 406"/>
              <a:gd name="T42" fmla="*/ 2147483646 w 422"/>
              <a:gd name="T43" fmla="*/ 2147483646 h 406"/>
              <a:gd name="T44" fmla="*/ 2147483646 w 422"/>
              <a:gd name="T45" fmla="*/ 2147483646 h 406"/>
              <a:gd name="T46" fmla="*/ 2147483646 w 422"/>
              <a:gd name="T47" fmla="*/ 2147483646 h 406"/>
              <a:gd name="T48" fmla="*/ 2147483646 w 422"/>
              <a:gd name="T49" fmla="*/ 2147483646 h 406"/>
              <a:gd name="T50" fmla="*/ 2147483646 w 422"/>
              <a:gd name="T51" fmla="*/ 2147483646 h 406"/>
              <a:gd name="T52" fmla="*/ 2147483646 w 422"/>
              <a:gd name="T53" fmla="*/ 2147483646 h 406"/>
              <a:gd name="T54" fmla="*/ 2147483646 w 422"/>
              <a:gd name="T55" fmla="*/ 2147483646 h 406"/>
              <a:gd name="T56" fmla="*/ 2147483646 w 422"/>
              <a:gd name="T57" fmla="*/ 2147483646 h 406"/>
              <a:gd name="T58" fmla="*/ 2147483646 w 422"/>
              <a:gd name="T59" fmla="*/ 2147483646 h 40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22"/>
              <a:gd name="T91" fmla="*/ 0 h 406"/>
              <a:gd name="T92" fmla="*/ 422 w 422"/>
              <a:gd name="T93" fmla="*/ 406 h 40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62" grpId="0" animBg="1"/>
      <p:bldP spid="2058" grpId="0" animBg="1"/>
      <p:bldP spid="2069" grpId="0" animBg="1"/>
      <p:bldP spid="2068" grpId="0" animBg="1"/>
      <p:bldP spid="2067" grpId="0" animBg="1"/>
      <p:bldP spid="2065" grpId="0" animBg="1"/>
      <p:bldP spid="2066" grpId="0" animBg="1"/>
      <p:bldP spid="2064" grpId="0" animBg="1"/>
      <p:bldP spid="2060" grpId="0" animBg="1"/>
      <p:bldP spid="2063" grpId="0" animBg="1"/>
      <p:bldP spid="2059" grpId="0" animBg="1"/>
      <p:bldP spid="2061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Свет око нас</a:t>
            </a:r>
            <a:endParaRPr lang="en-US" altLang="sr-Latn-RS" smtClean="0"/>
          </a:p>
        </p:txBody>
      </p:sp>
      <p:sp>
        <p:nvSpPr>
          <p:cNvPr id="307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Тема: Домаће животиње</a:t>
            </a:r>
            <a:endParaRPr lang="en-US" altLang="sr-Latn-R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939800"/>
          </a:xfrm>
        </p:spPr>
        <p:txBody>
          <a:bodyPr/>
          <a:lstStyle/>
          <a:p>
            <a:pPr eaLnBrk="1" hangingPunct="1"/>
            <a:r>
              <a:rPr lang="sr-Cyrl-CS" altLang="sr-Latn-RS" sz="6600" smtClean="0"/>
              <a:t>Крава</a:t>
            </a:r>
            <a:endParaRPr lang="en-US" altLang="sr-Latn-RS" sz="6600" smtClean="0"/>
          </a:p>
        </p:txBody>
      </p:sp>
      <p:pic>
        <p:nvPicPr>
          <p:cNvPr id="17411" name="Content Placeholder 5" descr="krava 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2188" y="2428875"/>
            <a:ext cx="2466975" cy="1847850"/>
          </a:xfrm>
        </p:spPr>
      </p:pic>
      <p:pic>
        <p:nvPicPr>
          <p:cNvPr id="17412" name="Picture 6" descr="krava i te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4286250"/>
            <a:ext cx="28209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 descr="krav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928688"/>
            <a:ext cx="400050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krava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1938"/>
            <a:ext cx="295592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9" descr="tel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14337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10"/>
          <p:cNvSpPr txBox="1">
            <a:spLocks noChangeArrowheads="1"/>
          </p:cNvSpPr>
          <p:nvPr/>
        </p:nvSpPr>
        <p:spPr bwMode="auto">
          <a:xfrm>
            <a:off x="4071938" y="928688"/>
            <a:ext cx="50006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Крава спада у крупне домаће животиње.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Живи у штали, храни се травом.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Помаже човеку у обради земље и ношењу терета.Њено младунче је теле, а мужјак -  бик.Корисна је јер даје</a:t>
            </a:r>
            <a:r>
              <a:rPr lang="en-US" altLang="sr-Latn-RS" sz="1800"/>
              <a:t> </a:t>
            </a:r>
            <a:r>
              <a:rPr lang="sr-Cyrl-CS" altLang="sr-Latn-RS" sz="1800"/>
              <a:t>млеко. Оглашава се мукањем. 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r>
              <a:rPr lang="sr-Cyrl-CS" altLang="sr-Latn-RS" smtClean="0"/>
              <a:t>Кокошка</a:t>
            </a:r>
            <a:endParaRPr lang="en-US" altLang="sr-Latn-RS" smtClean="0"/>
          </a:p>
        </p:txBody>
      </p:sp>
      <p:pic>
        <p:nvPicPr>
          <p:cNvPr id="18435" name="Content Placeholder 3" descr="koka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4286250"/>
            <a:ext cx="2181225" cy="2095500"/>
          </a:xfrm>
        </p:spPr>
      </p:pic>
      <p:pic>
        <p:nvPicPr>
          <p:cNvPr id="18436" name="Picture 4" descr="kok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86000"/>
            <a:ext cx="2173288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koka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571875"/>
            <a:ext cx="3071812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peta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1071563"/>
            <a:ext cx="2943225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 descr="pil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00063"/>
            <a:ext cx="1905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2665413" y="928688"/>
            <a:ext cx="3313112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400"/>
              <a:t>Кокошка спада у пернате домаће животиње.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400"/>
              <a:t> Воли да кљуца здневље, траву, црвиће и да чепрка по земљи.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400"/>
              <a:t>Корисна је јер носи јаја и гаји се због меса.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400"/>
              <a:t>Младунче кокошке је пиле, а мужјак је петао. Кока се оглашава кокодакањем, а петао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400"/>
              <a:t>кукурикањем</a:t>
            </a:r>
            <a:r>
              <a:rPr lang="sr-Cyrl-CS" altLang="sr-Latn-RS" sz="1800"/>
              <a:t>.</a:t>
            </a:r>
            <a:endParaRPr lang="en-US" altLang="sr-Latn-RS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785813"/>
          </a:xfrm>
        </p:spPr>
        <p:txBody>
          <a:bodyPr/>
          <a:lstStyle/>
          <a:p>
            <a:pPr eaLnBrk="1" hangingPunct="1"/>
            <a:r>
              <a:rPr lang="sr-Cyrl-CS" altLang="sr-Latn-RS" smtClean="0"/>
              <a:t>Коњ</a:t>
            </a:r>
            <a:endParaRPr lang="en-US" altLang="sr-Latn-RS" smtClean="0"/>
          </a:p>
        </p:txBody>
      </p:sp>
      <p:pic>
        <p:nvPicPr>
          <p:cNvPr id="19459" name="Content Placeholder 4" descr="konj i zdreb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714375"/>
            <a:ext cx="2528887" cy="1928813"/>
          </a:xfrm>
        </p:spPr>
      </p:pic>
      <p:pic>
        <p:nvPicPr>
          <p:cNvPr id="19460" name="Picture 5" descr="konj u stal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71813"/>
            <a:ext cx="41021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konj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714625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konj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714375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" descr="I:\seminarski Vaspitacki\za seminarski iz informatike Vaaspitacki\Aktivnost Jelena\pon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57250"/>
            <a:ext cx="3071813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4857750" y="4429125"/>
            <a:ext cx="41433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Коњ живи у штали. Кожа му је прекривена длаком. На глави има гриву. Пасе траву, а воли и зоб и сено.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Мама је кобила, а младунче ждребе. Користи се за вучу, а и за јахање. Мали коњи се зову пони.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Оглашава се рзањем.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96925"/>
          </a:xfrm>
        </p:spPr>
        <p:txBody>
          <a:bodyPr/>
          <a:lstStyle/>
          <a:p>
            <a:pPr eaLnBrk="1" hangingPunct="1"/>
            <a:r>
              <a:rPr lang="sr-Cyrl-CS" altLang="sr-Latn-RS" smtClean="0"/>
              <a:t>Свиња</a:t>
            </a:r>
            <a:endParaRPr lang="en-US" altLang="sr-Latn-RS" smtClean="0"/>
          </a:p>
        </p:txBody>
      </p:sp>
      <p:pic>
        <p:nvPicPr>
          <p:cNvPr id="8195" name="Content Placeholder 3" descr="pras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9313" y="285750"/>
            <a:ext cx="2486025" cy="1357313"/>
          </a:xfrm>
        </p:spPr>
      </p:pic>
      <p:pic>
        <p:nvPicPr>
          <p:cNvPr id="8196" name="Picture 4" descr="svinj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57250"/>
            <a:ext cx="3741738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svinja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643313"/>
            <a:ext cx="4492625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svinje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714750"/>
            <a:ext cx="271621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3929063" y="1643063"/>
            <a:ext cx="450056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Свиња је домаћа животиња која воли свашта да једе, зато кажемо да је сваштојед. Воли да рије и да се ваља по блату. Живи у свињцу.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Породицу чине мајка крмача, отац вепар и младунче прасе. Човек је гаји због меса. Оглашава се гроктањем.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sr-Cyrl-CS" altLang="sr-Latn-RS" smtClean="0"/>
              <a:t>Овца</a:t>
            </a:r>
            <a:endParaRPr lang="en-US" altLang="sr-Latn-RS" smtClean="0"/>
          </a:p>
        </p:txBody>
      </p:sp>
      <p:pic>
        <p:nvPicPr>
          <p:cNvPr id="21507" name="Content Placeholder 3" descr="ovca i jagnj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9313" y="571500"/>
            <a:ext cx="2676525" cy="1919288"/>
          </a:xfrm>
        </p:spPr>
      </p:pic>
      <p:pic>
        <p:nvPicPr>
          <p:cNvPr id="21508" name="Picture 4" descr="ovc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143375"/>
            <a:ext cx="2643187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ovca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143125"/>
            <a:ext cx="2357437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ovce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714625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214313" y="928688"/>
            <a:ext cx="55721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Овца живи у тору. Мама овца и тата ован, добију једно до два јагњета. Овце живе у тору, а хране се биљкама (воле да пасу траву и сено). Овца се оглашава блејањем. Гаји се због меса, млека и вуне. 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Пас и мачка</a:t>
            </a:r>
            <a:endParaRPr lang="en-US" altLang="sr-Latn-RS" smtClean="0"/>
          </a:p>
        </p:txBody>
      </p:sp>
      <p:pic>
        <p:nvPicPr>
          <p:cNvPr id="22531" name="Content Placeholder 3" descr="drugari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3714750"/>
            <a:ext cx="3529012" cy="2643188"/>
          </a:xfrm>
        </p:spPr>
      </p:pic>
      <p:pic>
        <p:nvPicPr>
          <p:cNvPr id="22532" name="Picture 5" descr="pas i mack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714750"/>
            <a:ext cx="3429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6" descr="pa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428750"/>
            <a:ext cx="274955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4000500" y="1357313"/>
            <a:ext cx="4714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Пас и мачка спадају у кућне љубимце.  Обично живе у непријатељству, али постоје и мачке које воле псе и обрнуто. Пас је веран човеков друг и добар чувар куће. Храни се месом и костима, а оглашава се лајањем. Мачка је корисна јер лови мишеве и друге ситне штеточине. Оглашава се мјаукањем.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Мали квиз знања о животињама</a:t>
            </a:r>
            <a:endParaRPr lang="en-US" altLang="sr-Latn-RS" smtClean="0"/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1331913" y="1844675"/>
            <a:ext cx="863600" cy="863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2967038" y="2005013"/>
            <a:ext cx="3824287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Младунче кобиле је: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а) јаре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б) ждребе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в) теле</a:t>
            </a:r>
            <a:endParaRPr lang="en-US" altLang="sr-Latn-RS"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0" fill="hold"/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203575" y="1989138"/>
            <a:ext cx="3414713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Вуну добијамо од: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а) свиње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б) овце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в) папагаја</a:t>
            </a:r>
            <a:endParaRPr lang="en-US" altLang="sr-Latn-RS" sz="3000"/>
          </a:p>
        </p:txBody>
      </p:sp>
      <p:sp>
        <p:nvSpPr>
          <p:cNvPr id="11267" name="AutoShape 5"/>
          <p:cNvSpPr>
            <a:spLocks noChangeArrowheads="1"/>
          </p:cNvSpPr>
          <p:nvPr/>
        </p:nvSpPr>
        <p:spPr bwMode="auto">
          <a:xfrm>
            <a:off x="2051050" y="1773238"/>
            <a:ext cx="863600" cy="863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0" fill="hold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2463800" y="2008188"/>
            <a:ext cx="5348288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Крава се оглашава тако што: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а) пева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б) риче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в) муче</a:t>
            </a:r>
            <a:endParaRPr lang="en-US" altLang="sr-Latn-RS" sz="3000"/>
          </a:p>
        </p:txBody>
      </p:sp>
      <p:sp>
        <p:nvSpPr>
          <p:cNvPr id="12291" name="Oval 6"/>
          <p:cNvSpPr>
            <a:spLocks noChangeArrowheads="1"/>
          </p:cNvSpPr>
          <p:nvPr/>
        </p:nvSpPr>
        <p:spPr bwMode="auto">
          <a:xfrm>
            <a:off x="1187450" y="1916113"/>
            <a:ext cx="792163" cy="792162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463800" y="2008188"/>
            <a:ext cx="5675313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Шта не припада јеловнику пса: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а) јеж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б) коска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в) месо</a:t>
            </a:r>
            <a:endParaRPr lang="en-US" altLang="sr-Latn-RS" sz="3000"/>
          </a:p>
        </p:txBody>
      </p:sp>
      <p:sp>
        <p:nvSpPr>
          <p:cNvPr id="13315" name="Oval 5"/>
          <p:cNvSpPr>
            <a:spLocks noChangeArrowheads="1"/>
          </p:cNvSpPr>
          <p:nvPr/>
        </p:nvSpPr>
        <p:spPr bwMode="auto">
          <a:xfrm>
            <a:off x="1187450" y="1916113"/>
            <a:ext cx="792163" cy="792162"/>
          </a:xfrm>
          <a:prstGeom prst="ellipse">
            <a:avLst/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771775" y="1700213"/>
            <a:ext cx="527685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Човек који лечи домаће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животиње зове се: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а) портир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б) ветеринар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r-Cyrl-CS" altLang="sr-Latn-RS" sz="3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3000"/>
              <a:t>в) лекар</a:t>
            </a:r>
            <a:endParaRPr lang="en-US" altLang="sr-Latn-RS" sz="3000"/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476375" y="1628775"/>
            <a:ext cx="792163" cy="7921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0" fill="hold"/>
                                        <p:tgtEl>
                                          <p:spTgt spid="71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1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1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124075" y="1628775"/>
            <a:ext cx="520382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2800" b="1"/>
              <a:t>У обору са свињама Милан је избројао 8 ушију.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sr-Cyrl-CS" altLang="sr-Latn-RS" sz="2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2800" b="1"/>
              <a:t>Колико је у том обору свиња?</a:t>
            </a:r>
            <a:endParaRPr lang="en-US" altLang="sr-Latn-RS" sz="2800" b="1"/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>
            <a:off x="2987675" y="4149725"/>
            <a:ext cx="3600450" cy="1800225"/>
          </a:xfrm>
          <a:prstGeom prst="irregularSeal1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4000" b="1">
                <a:solidFill>
                  <a:srgbClr val="FF0000"/>
                </a:solidFill>
              </a:rPr>
              <a:t>4</a:t>
            </a:r>
            <a:endParaRPr lang="en-US" altLang="sr-Latn-R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  <p:bldP spid="7270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Препознај ме по оглашавању</a:t>
            </a:r>
            <a:endParaRPr lang="en-US" altLang="sr-Latn-RS" smtClean="0"/>
          </a:p>
        </p:txBody>
      </p:sp>
      <p:pic>
        <p:nvPicPr>
          <p:cNvPr id="49157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5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242887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6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000250"/>
            <a:ext cx="5794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8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2643188"/>
            <a:ext cx="64293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4" name="10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429000"/>
            <a:ext cx="642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Picture 12">
            <a:hlinkClick r:id="" action="ppaction://media"/>
          </p:cNvPr>
          <p:cNvPicPr>
            <a:picLocks noRot="1" noChangeAspect="1" noChangeArrowheads="1"/>
          </p:cNvPicPr>
          <p:nvPr>
            <a:wavAudioFile r:embed="rId5" name="bighorse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85762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5" name="Picture 13">
            <a:hlinkClick r:id="" action="ppaction://media"/>
          </p:cNvPr>
          <p:cNvPicPr>
            <a:picLocks noRot="1" noChangeAspect="1" noChangeArrowheads="1"/>
          </p:cNvPicPr>
          <p:nvPr>
            <a:wavAudioFile r:embed="rId6" name="catmeow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3714750"/>
            <a:ext cx="7858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6" name="Picture 14">
            <a:hlinkClick r:id="" action="ppaction://media"/>
          </p:cNvPr>
          <p:cNvPicPr>
            <a:picLocks noRot="1" noChangeAspect="1" noChangeArrowheads="1"/>
          </p:cNvPicPr>
          <p:nvPr>
            <a:wavAudioFile r:embed="rId7" name="horseneigh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714750"/>
            <a:ext cx="785812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7" name="Picture 15">
            <a:hlinkClick r:id="" action="ppaction://media"/>
          </p:cNvPr>
          <p:cNvPicPr>
            <a:picLocks noRot="1" noChangeAspect="1" noChangeArrowheads="1"/>
          </p:cNvPicPr>
          <p:nvPr>
            <a:wavAudioFile r:embed="rId8" name="sheep.wav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28875"/>
            <a:ext cx="7858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929313" y="5357813"/>
            <a:ext cx="2214562" cy="1071562"/>
            <a:chOff x="5929322" y="5357826"/>
            <a:chExt cx="2214578" cy="1071570"/>
          </a:xfrm>
        </p:grpSpPr>
        <p:sp>
          <p:nvSpPr>
            <p:cNvPr id="11" name="Right Arrow 10"/>
            <p:cNvSpPr/>
            <p:nvPr/>
          </p:nvSpPr>
          <p:spPr>
            <a:xfrm>
              <a:off x="5929322" y="5357826"/>
              <a:ext cx="2214578" cy="10715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397" name="TextBox 11"/>
            <p:cNvSpPr txBox="1">
              <a:spLocks noChangeArrowheads="1"/>
            </p:cNvSpPr>
            <p:nvPr/>
          </p:nvSpPr>
          <p:spPr bwMode="auto">
            <a:xfrm>
              <a:off x="6143636" y="5715016"/>
              <a:ext cx="16430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r-Cyrl-CS" altLang="sr-Latn-RS" sz="1800">
                  <a:hlinkClick r:id="rId11" action="ppaction://hlinksldjump"/>
                </a:rPr>
                <a:t>Идемо даље</a:t>
              </a:r>
              <a:endParaRPr lang="en-US" altLang="sr-Latn-RS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49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0" dur="1" fill="hold"/>
                                        <p:tgtEl>
                                          <p:spTgt spid="49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4" dur="1" fill="hold"/>
                                        <p:tgtEl>
                                          <p:spTgt spid="49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8" dur="1" fill="hold"/>
                                        <p:tgtEl>
                                          <p:spTgt spid="49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22" dur="1" fill="hold"/>
                                        <p:tgtEl>
                                          <p:spTgt spid="49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26" dur="1" fill="hold"/>
                                        <p:tgtEl>
                                          <p:spTgt spid="49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29" dur="1" fill="hold"/>
                                        <p:tgtEl>
                                          <p:spTgt spid="49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33" dur="1" fill="hold"/>
                                        <p:tgtEl>
                                          <p:spTgt spid="49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57"/>
                </p:tgtEl>
              </p:cMediaNode>
            </p:audio>
            <p:audio>
              <p:cMediaNode>
                <p:cTn id="5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58"/>
                </p:tgtEl>
              </p:cMediaNode>
            </p:audio>
            <p:audio>
              <p:cMediaNode>
                <p:cTn id="5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59"/>
                </p:tgtEl>
              </p:cMediaNode>
            </p:audio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0"/>
                </p:tgtEl>
              </p:cMediaNode>
            </p:audio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4"/>
                </p:tgtEl>
              </p:cMediaNode>
            </p:audio>
            <p:audio>
              <p:cMediaNode>
                <p:cTn id="5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5"/>
                </p:tgtEl>
              </p:cMediaNode>
            </p:audio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6"/>
                </p:tgtEl>
              </p:cMediaNode>
            </p:audio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Поздрав домаћих животиња</a:t>
            </a:r>
            <a:endParaRPr lang="en-US" altLang="sr-Latn-RS" smtClean="0"/>
          </a:p>
        </p:txBody>
      </p:sp>
      <p:pic>
        <p:nvPicPr>
          <p:cNvPr id="30723" name="Picture 5" descr="mack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357563"/>
            <a:ext cx="8477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 descr="mi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4754563"/>
            <a:ext cx="771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7" descr="ov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43188"/>
            <a:ext cx="8858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8" descr="pa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143250"/>
            <a:ext cx="10572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9" descr="patka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4757738"/>
            <a:ext cx="11811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0" descr="svinj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4211638"/>
            <a:ext cx="11144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1" descr="guska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1357313"/>
            <a:ext cx="11049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2" descr="kokosk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286000"/>
            <a:ext cx="7334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3" descr="konj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341438"/>
            <a:ext cx="8953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14" descr="krava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500188"/>
            <a:ext cx="6477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307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09 0.42338 C -0.4401 0.43403 -0.42604 0.44468 -0.42118 0.44468 C -0.3901 0.44468 -0.35816 0.27801 -0.35816 0.11135 C -0.35816 0.19537 -0.34218 0.27801 -0.32708 0.27801 C -0.31111 0.27801 -0.296 0.19398 -0.296 0.11135 C -0.296 0.15278 -0.28802 0.19537 -0.28003 0.19537 C -0.27204 0.19537 -0.26406 0.15394 -0.26406 0.11135 C -0.26406 0.13264 -0.26007 0.15278 -0.25607 0.15278 C -0.25208 0.15278 -0.24809 0.13148 -0.24809 0.11135 C -0.24809 0.12199 -0.246 0.13264 -0.24409 0.13264 C -0.24305 0.13264 -0.2401 0.12199 -0.2401 0.11135 C -0.2401 0.11667 -0.23906 0.12199 -0.23802 0.12199 C -0.23802 0.12338 -0.23593 0.11667 -0.23593 0.11135 C -0.23593 0.11412 -0.23593 0.11667 -0.23489 0.11667 C -0.23489 0.11528 -0.23385 0.11389 -0.23385 0.11135 C -0.23385 0.11273 -0.23385 0.11412 -0.23385 0.11528 C -0.23281 0.11528 -0.23281 0.11389 -0.23281 0.1125 C -0.23177 0.1125 -0.23177 0.11389 -0.23177 0.11528 C -0.23072 0.11528 -0.23072 0.11389 -0.23072 0.1125 " pathEditMode="relative" rAng="10800000" ptsTypes="fffffffffffffffffff">
                                      <p:cBhvr>
                                        <p:cTn id="73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altLang="sr-Latn-RS" smtClean="0"/>
              <a:t>На крају обојимо животиње</a:t>
            </a:r>
            <a:r>
              <a:rPr lang="en-US" altLang="sr-Latn-RS" smtClean="0"/>
              <a:t>!</a:t>
            </a:r>
          </a:p>
        </p:txBody>
      </p:sp>
      <p:graphicFrame>
        <p:nvGraphicFramePr>
          <p:cNvPr id="1026" name="Object 4">
            <a:hlinkClick r:id="rId3" action="ppaction://hlinkfile"/>
          </p:cNvPr>
          <p:cNvGraphicFramePr>
            <a:graphicFrameLocks noChangeAspect="1"/>
          </p:cNvGraphicFramePr>
          <p:nvPr/>
        </p:nvGraphicFramePr>
        <p:xfrm>
          <a:off x="4071938" y="2071688"/>
          <a:ext cx="30003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Acrobat Document" r:id="rId4" imgW="5667119" imgH="8019810" progId="AcroExch.Document.11">
                  <p:link updateAutomatic="1"/>
                </p:oleObj>
              </mc:Choice>
              <mc:Fallback>
                <p:oleObj name="Acrobat Document" r:id="rId4" imgW="5667119" imgH="8019810" progId="AcroExch.Document.11">
                  <p:link updateAutomatic="1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2071688"/>
                        <a:ext cx="3000375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Callout 3"/>
          <p:cNvSpPr/>
          <p:nvPr/>
        </p:nvSpPr>
        <p:spPr>
          <a:xfrm>
            <a:off x="928688" y="1428750"/>
            <a:ext cx="3214687" cy="1857375"/>
          </a:xfrm>
          <a:prstGeom prst="wedgeEllipseCallout">
            <a:avLst>
              <a:gd name="adj1" fmla="val 78976"/>
              <a:gd name="adj2" fmla="val 529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57313" y="1714500"/>
            <a:ext cx="26431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Кликом на сличицу добићемо материјал који ћемо одштампати и обојити!</a:t>
            </a:r>
            <a:endParaRPr lang="en-US" altLang="sr-Latn-R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1. задатак</a:t>
            </a:r>
            <a:endParaRPr lang="en-US" altLang="sr-Latn-RS" sz="2000" b="1"/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2714625" y="1643063"/>
            <a:ext cx="415766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Имам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четири ноге.</a:t>
            </a:r>
            <a:endParaRPr lang="en-US" altLang="sr-Latn-RS" sz="5400"/>
          </a:p>
        </p:txBody>
      </p:sp>
      <p:sp>
        <p:nvSpPr>
          <p:cNvPr id="1946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2. задатак</a:t>
            </a:r>
            <a:endParaRPr lang="en-US" altLang="sr-Latn-RS" sz="2000" b="1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286000" y="1643063"/>
            <a:ext cx="44592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Имам кратак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и увијен реп.</a:t>
            </a:r>
            <a:endParaRPr lang="en-US" altLang="sr-Latn-RS" sz="5400"/>
          </a:p>
        </p:txBody>
      </p:sp>
      <p:sp>
        <p:nvSpPr>
          <p:cNvPr id="20484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3. задатак</a:t>
            </a:r>
            <a:endParaRPr lang="en-US" altLang="sr-Latn-RS" sz="2000" b="1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500188" y="1357313"/>
            <a:ext cx="610552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Моја кожа може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бити црне, беле 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розе боје</a:t>
            </a:r>
            <a:endParaRPr lang="en-US" altLang="sr-Latn-RS" sz="5400"/>
          </a:p>
        </p:txBody>
      </p:sp>
      <p:sp>
        <p:nvSpPr>
          <p:cNvPr id="21508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4. задатак</a:t>
            </a:r>
            <a:endParaRPr lang="en-US" altLang="sr-Latn-RS" sz="2000" b="1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000250" y="1500188"/>
            <a:ext cx="50101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Волим свашта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да једем 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зову ме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сваштојед</a:t>
            </a:r>
            <a:endParaRPr lang="en-US" altLang="sr-Latn-RS" sz="5400"/>
          </a:p>
        </p:txBody>
      </p:sp>
      <p:sp>
        <p:nvSpPr>
          <p:cNvPr id="22532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5. задатак</a:t>
            </a:r>
            <a:endParaRPr lang="en-US" altLang="sr-Latn-RS" sz="2000" b="1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714500" y="1857375"/>
            <a:ext cx="46640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Помињу ме 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у бајци...</a:t>
            </a:r>
            <a:endParaRPr lang="en-US" altLang="sr-Latn-RS" sz="5400"/>
          </a:p>
        </p:txBody>
      </p:sp>
      <p:sp>
        <p:nvSpPr>
          <p:cNvPr id="23556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6. задатак</a:t>
            </a:r>
            <a:endParaRPr lang="en-US" altLang="sr-Latn-RS" sz="2000" b="1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785938" y="1500188"/>
            <a:ext cx="48847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Корисна сам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јер дајем маст</a:t>
            </a:r>
            <a:r>
              <a:rPr lang="sr-Cyrl-CS" altLang="sr-Latn-RS" sz="1800"/>
              <a:t>.</a:t>
            </a:r>
            <a:endParaRPr lang="en-US" altLang="sr-Latn-RS" sz="1800"/>
          </a:p>
        </p:txBody>
      </p:sp>
      <p:sp>
        <p:nvSpPr>
          <p:cNvPr id="24580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7. задатак</a:t>
            </a:r>
            <a:endParaRPr lang="en-US" altLang="sr-Latn-RS" sz="2000" b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286000" y="1428750"/>
            <a:ext cx="42973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На ногама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су ми папци</a:t>
            </a:r>
            <a:r>
              <a:rPr lang="sr-Cyrl-CS" altLang="sr-Latn-RS" sz="1800"/>
              <a:t>.</a:t>
            </a:r>
            <a:endParaRPr lang="en-US" altLang="sr-Latn-RS" sz="1800"/>
          </a:p>
        </p:txBody>
      </p:sp>
      <p:sp>
        <p:nvSpPr>
          <p:cNvPr id="25604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8. задатак</a:t>
            </a:r>
            <a:endParaRPr lang="en-US" altLang="sr-Latn-RS" sz="2000" b="1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357438" y="1357313"/>
            <a:ext cx="36766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Моје месо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је укусно.</a:t>
            </a:r>
            <a:endParaRPr lang="en-US" altLang="sr-Latn-RS" sz="5400"/>
          </a:p>
        </p:txBody>
      </p:sp>
      <p:sp>
        <p:nvSpPr>
          <p:cNvPr id="26628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428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9. задатак</a:t>
            </a:r>
            <a:endParaRPr lang="en-US" altLang="sr-Latn-RS" sz="2000" b="1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857375" y="1643063"/>
            <a:ext cx="56356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Неваља када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сам тринаесто...</a:t>
            </a:r>
            <a:endParaRPr lang="en-US" altLang="sr-Latn-RS" sz="5400"/>
          </a:p>
        </p:txBody>
      </p:sp>
      <p:sp>
        <p:nvSpPr>
          <p:cNvPr id="27652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570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10. задатак</a:t>
            </a:r>
            <a:endParaRPr lang="en-US" altLang="sr-Latn-RS" sz="2000" b="1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428875" y="2143125"/>
            <a:ext cx="380047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Мама ми је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крмача, 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ја сам...</a:t>
            </a:r>
            <a:endParaRPr lang="en-US" altLang="sr-Latn-RS" sz="5400"/>
          </a:p>
        </p:txBody>
      </p:sp>
      <p:sp>
        <p:nvSpPr>
          <p:cNvPr id="28676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570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11. задатак</a:t>
            </a:r>
            <a:endParaRPr lang="en-US" altLang="sr-Latn-RS" sz="2000" b="1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143125" y="1500188"/>
            <a:ext cx="31908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Мој тата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 је вепар.</a:t>
            </a:r>
            <a:endParaRPr lang="en-US" altLang="sr-Latn-RS" sz="5400"/>
          </a:p>
        </p:txBody>
      </p:sp>
      <p:sp>
        <p:nvSpPr>
          <p:cNvPr id="29700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23850" y="450850"/>
            <a:ext cx="1570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2000" b="1"/>
              <a:t>12. задатак</a:t>
            </a:r>
            <a:endParaRPr lang="en-US" altLang="sr-Latn-RS" sz="2000" b="1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785938" y="1785938"/>
            <a:ext cx="5010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Cyrl-CS" altLang="sr-Latn-RS" sz="5400"/>
              <a:t>Дајем чварке...</a:t>
            </a:r>
            <a:endParaRPr lang="en-US" altLang="sr-Latn-RS" sz="5400"/>
          </a:p>
        </p:txBody>
      </p:sp>
      <p:sp>
        <p:nvSpPr>
          <p:cNvPr id="30724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5805488"/>
            <a:ext cx="1152525" cy="431800"/>
          </a:xfrm>
          <a:prstGeom prst="homePlate">
            <a:avLst>
              <a:gd name="adj" fmla="val 66728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r-Cyrl-CS" altLang="sr-Latn-RS" sz="1800"/>
              <a:t>назад</a:t>
            </a:r>
            <a:endParaRPr lang="en-US" altLang="sr-Latn-R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altLang="sr-Latn-RS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altLang="sr-Latn-R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569</Words>
  <Application>Microsoft Office PowerPoint</Application>
  <PresentationFormat>On-screen Show (4:3)</PresentationFormat>
  <Paragraphs>121</Paragraphs>
  <Slides>30</Slides>
  <Notes>0</Notes>
  <HiddenSlides>13</HiddenSlides>
  <MMClips>8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Default Design</vt:lpstr>
      <vt:lpstr>C:\Users\NATASA\Desktop\Životinje koje čovek gaji\bojanka11.pdf</vt:lpstr>
      <vt:lpstr>PowerPoint Presentation</vt:lpstr>
      <vt:lpstr>Свет око нас</vt:lpstr>
      <vt:lpstr>Крава</vt:lpstr>
      <vt:lpstr>Кокошка</vt:lpstr>
      <vt:lpstr>Коњ</vt:lpstr>
      <vt:lpstr>Свиња</vt:lpstr>
      <vt:lpstr>Овца</vt:lpstr>
      <vt:lpstr>Пас и мачка</vt:lpstr>
      <vt:lpstr>Мали квиз знања о животињама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Препознај ме по оглашавању</vt:lpstr>
      <vt:lpstr>Поздрав домаћих животиња</vt:lpstr>
      <vt:lpstr>На крају обојимо животиње!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nikalex</dc:creator>
  <cp:lastModifiedBy>NATASA</cp:lastModifiedBy>
  <cp:revision>54</cp:revision>
  <dcterms:created xsi:type="dcterms:W3CDTF">2008-10-06T15:35:22Z</dcterms:created>
  <dcterms:modified xsi:type="dcterms:W3CDTF">2015-01-21T15:28:41Z</dcterms:modified>
</cp:coreProperties>
</file>